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6858000" cx="9144000"/>
  <p:notesSz cx="6858000" cy="9296400"/>
  <p:embeddedFontLst>
    <p:embeddedFont>
      <p:font typeface="Arial Narrow"/>
      <p:regular r:id="rId21"/>
      <p:bold r:id="rId22"/>
      <p:italic r:id="rId23"/>
      <p:boldItalic r:id="rId24"/>
    </p:embeddedFont>
    <p:embeddedFont>
      <p:font typeface="Corbel"/>
      <p:regular r:id="rId25"/>
      <p:bold r:id="rId26"/>
      <p:italic r:id="rId27"/>
      <p:boldItalic r:id="rId2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8D3A9DD-F007-42E4-A5A6-03047708B366}">
  <a:tblStyle styleId="{F8D3A9DD-F007-42E4-A5A6-03047708B366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  <a:tblStyle styleId="{F3309B7A-E644-453E-BE4D-32CAE723C8DE}" styleName="Table_1">
    <a:wholeTbl>
      <a:tcTxStyle b="off" i="off">
        <a:font>
          <a:latin typeface="Corbel"/>
          <a:ea typeface="Corbel"/>
          <a:cs typeface="Corbe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CF7E7"/>
          </a:solidFill>
        </a:fill>
      </a:tcStyle>
    </a:wholeTbl>
    <a:band1H>
      <a:tcTxStyle/>
      <a:tcStyle>
        <a:fill>
          <a:solidFill>
            <a:srgbClr val="D7EECD"/>
          </a:solidFill>
        </a:fill>
      </a:tcStyle>
    </a:band1H>
    <a:band2H>
      <a:tcTxStyle/>
    </a:band2H>
    <a:band1V>
      <a:tcTxStyle/>
      <a:tcStyle>
        <a:fill>
          <a:solidFill>
            <a:srgbClr val="D7EECD"/>
          </a:solidFill>
        </a:fill>
      </a:tcStyle>
    </a:band1V>
    <a:band2V>
      <a:tcTxStyle/>
    </a:band2V>
    <a:lastCol>
      <a:tcTxStyle b="on" i="off">
        <a:font>
          <a:latin typeface="Corbel"/>
          <a:ea typeface="Corbel"/>
          <a:cs typeface="Corbel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orbel"/>
          <a:ea typeface="Corbel"/>
          <a:cs typeface="Corbel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orbel"/>
          <a:ea typeface="Corbel"/>
          <a:cs typeface="Corbe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orbel"/>
          <a:ea typeface="Corbel"/>
          <a:cs typeface="Corbe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font" Target="fonts/ArialNarrow-bold.fntdata"/><Relationship Id="rId21" Type="http://schemas.openxmlformats.org/officeDocument/2006/relationships/font" Target="fonts/ArialNarrow-regular.fntdata"/><Relationship Id="rId24" Type="http://schemas.openxmlformats.org/officeDocument/2006/relationships/font" Target="fonts/ArialNarrow-boldItalic.fntdata"/><Relationship Id="rId23" Type="http://schemas.openxmlformats.org/officeDocument/2006/relationships/font" Target="fonts/ArialNarrow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Corbel-bold.fntdata"/><Relationship Id="rId25" Type="http://schemas.openxmlformats.org/officeDocument/2006/relationships/font" Target="fonts/Corbel-regular.fntdata"/><Relationship Id="rId28" Type="http://schemas.openxmlformats.org/officeDocument/2006/relationships/font" Target="fonts/Corbel-boldItalic.fntdata"/><Relationship Id="rId27" Type="http://schemas.openxmlformats.org/officeDocument/2006/relationships/font" Target="fonts/Corbel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049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4:notes"/>
          <p:cNvSpPr txBox="1"/>
          <p:nvPr>
            <p:ph idx="1" type="body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4:notes"/>
          <p:cNvSpPr/>
          <p:nvPr>
            <p:ph idx="2" type="sldImg"/>
          </p:nvPr>
        </p:nvSpPr>
        <p:spPr>
          <a:xfrm>
            <a:off x="11049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6:notes"/>
          <p:cNvSpPr/>
          <p:nvPr>
            <p:ph idx="2" type="sldImg"/>
          </p:nvPr>
        </p:nvSpPr>
        <p:spPr>
          <a:xfrm>
            <a:off x="11049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6" name="Google Shape;216;p16:notes"/>
          <p:cNvSpPr txBox="1"/>
          <p:nvPr>
            <p:ph idx="1" type="body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Google Shape;217;p16:notes"/>
          <p:cNvSpPr txBox="1"/>
          <p:nvPr>
            <p:ph idx="12" type="sldNum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18:notes"/>
          <p:cNvSpPr txBox="1"/>
          <p:nvPr>
            <p:ph idx="1" type="body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p18:notes"/>
          <p:cNvSpPr/>
          <p:nvPr>
            <p:ph idx="2" type="sldImg"/>
          </p:nvPr>
        </p:nvSpPr>
        <p:spPr>
          <a:xfrm>
            <a:off x="11049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19:notes"/>
          <p:cNvSpPr txBox="1"/>
          <p:nvPr>
            <p:ph idx="1" type="body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p19:notes"/>
          <p:cNvSpPr/>
          <p:nvPr>
            <p:ph idx="2" type="sldImg"/>
          </p:nvPr>
        </p:nvSpPr>
        <p:spPr>
          <a:xfrm>
            <a:off x="11049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20:notes"/>
          <p:cNvSpPr txBox="1"/>
          <p:nvPr>
            <p:ph idx="1" type="body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3" name="Google Shape;253;p20:notes"/>
          <p:cNvSpPr/>
          <p:nvPr>
            <p:ph idx="2" type="sldImg"/>
          </p:nvPr>
        </p:nvSpPr>
        <p:spPr>
          <a:xfrm>
            <a:off x="11049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21:notes"/>
          <p:cNvSpPr txBox="1"/>
          <p:nvPr>
            <p:ph idx="1" type="body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0" name="Google Shape;260;p21:notes"/>
          <p:cNvSpPr/>
          <p:nvPr>
            <p:ph idx="2" type="sldImg"/>
          </p:nvPr>
        </p:nvSpPr>
        <p:spPr>
          <a:xfrm>
            <a:off x="11049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22:notes"/>
          <p:cNvSpPr txBox="1"/>
          <p:nvPr>
            <p:ph idx="1" type="body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3" name="Google Shape;283;p22:notes"/>
          <p:cNvSpPr/>
          <p:nvPr>
            <p:ph idx="2" type="sldImg"/>
          </p:nvPr>
        </p:nvSpPr>
        <p:spPr>
          <a:xfrm>
            <a:off x="11049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6:notes"/>
          <p:cNvSpPr txBox="1"/>
          <p:nvPr>
            <p:ph idx="1" type="body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6:notes"/>
          <p:cNvSpPr/>
          <p:nvPr>
            <p:ph idx="2" type="sldImg"/>
          </p:nvPr>
        </p:nvSpPr>
        <p:spPr>
          <a:xfrm>
            <a:off x="11049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8:notes"/>
          <p:cNvSpPr txBox="1"/>
          <p:nvPr>
            <p:ph idx="1" type="body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8:notes"/>
          <p:cNvSpPr/>
          <p:nvPr>
            <p:ph idx="2" type="sldImg"/>
          </p:nvPr>
        </p:nvSpPr>
        <p:spPr>
          <a:xfrm>
            <a:off x="11049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9:notes"/>
          <p:cNvSpPr txBox="1"/>
          <p:nvPr>
            <p:ph idx="1" type="body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9:notes"/>
          <p:cNvSpPr/>
          <p:nvPr>
            <p:ph idx="2" type="sldImg"/>
          </p:nvPr>
        </p:nvSpPr>
        <p:spPr>
          <a:xfrm>
            <a:off x="11049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0:notes"/>
          <p:cNvSpPr txBox="1"/>
          <p:nvPr>
            <p:ph idx="1" type="body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10:notes"/>
          <p:cNvSpPr/>
          <p:nvPr>
            <p:ph idx="2" type="sldImg"/>
          </p:nvPr>
        </p:nvSpPr>
        <p:spPr>
          <a:xfrm>
            <a:off x="11049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1:notes"/>
          <p:cNvSpPr txBox="1"/>
          <p:nvPr>
            <p:ph idx="1" type="body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11:notes"/>
          <p:cNvSpPr/>
          <p:nvPr>
            <p:ph idx="2" type="sldImg"/>
          </p:nvPr>
        </p:nvSpPr>
        <p:spPr>
          <a:xfrm>
            <a:off x="11049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2:notes"/>
          <p:cNvSpPr txBox="1"/>
          <p:nvPr>
            <p:ph idx="1" type="body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12:notes"/>
          <p:cNvSpPr/>
          <p:nvPr>
            <p:ph idx="2" type="sldImg"/>
          </p:nvPr>
        </p:nvSpPr>
        <p:spPr>
          <a:xfrm>
            <a:off x="11049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4:notes"/>
          <p:cNvSpPr txBox="1"/>
          <p:nvPr>
            <p:ph idx="1" type="body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14:notes"/>
          <p:cNvSpPr/>
          <p:nvPr>
            <p:ph idx="2" type="sldImg"/>
          </p:nvPr>
        </p:nvSpPr>
        <p:spPr>
          <a:xfrm>
            <a:off x="11049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5:notes"/>
          <p:cNvSpPr txBox="1"/>
          <p:nvPr>
            <p:ph idx="1" type="body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15:notes"/>
          <p:cNvSpPr/>
          <p:nvPr>
            <p:ph idx="2" type="sldImg"/>
          </p:nvPr>
        </p:nvSpPr>
        <p:spPr>
          <a:xfrm>
            <a:off x="11049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"/>
          <p:cNvSpPr txBox="1"/>
          <p:nvPr>
            <p:ph idx="10" type="dt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26" name="Google Shape;26;p2"/>
          <p:cNvSpPr txBox="1"/>
          <p:nvPr>
            <p:ph idx="11" type="ftr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27" name="Google Shape;27;p2"/>
          <p:cNvSpPr txBox="1"/>
          <p:nvPr>
            <p:ph idx="12" type="sldNum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8" name="Google Shape;28;p2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29" name="Google Shape;29;p2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30" name="Google Shape;30;p2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31" name="Google Shape;31;p2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32" name="Google Shape;32;p2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33" name="Google Shape;33;p2"/>
          <p:cNvSpPr txBox="1"/>
          <p:nvPr>
            <p:ph type="ctrTitle"/>
          </p:nvPr>
        </p:nvSpPr>
        <p:spPr>
          <a:xfrm>
            <a:off x="914400" y="4343400"/>
            <a:ext cx="7772400" cy="197510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9144" rtl="0" algn="l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1400"/>
              <a:buFont typeface="Consolas"/>
              <a:buNone/>
              <a:defRPr b="1" i="0" sz="4000" u="none" cap="none" strike="noStrike">
                <a:solidFill>
                  <a:srgbClr val="C1EDFF"/>
                </a:solidFill>
                <a:latin typeface="Consolas"/>
                <a:ea typeface="Consolas"/>
                <a:cs typeface="Consolas"/>
                <a:sym typeface="Consolas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4" name="Google Shape;34;p2"/>
          <p:cNvSpPr txBox="1"/>
          <p:nvPr>
            <p:ph idx="1" type="subTitle"/>
          </p:nvPr>
        </p:nvSpPr>
        <p:spPr>
          <a:xfrm>
            <a:off x="914400" y="2834640"/>
            <a:ext cx="7772400" cy="150876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5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457200" marR="0" rtl="0" algn="ctr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340"/>
              <a:buFont typeface="Noto Sans Symbols"/>
              <a:buNone/>
              <a:defRPr b="0" i="0" sz="2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None/>
              <a:defRPr b="0" i="0" sz="24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1371600" marR="0" rtl="0" algn="ctr">
              <a:spcBef>
                <a:spcPts val="44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Noto Sans Symbols"/>
              <a:buNone/>
              <a:defRPr b="0" i="0" sz="2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2286000" marR="0" rtl="0" algn="ctr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2743200" marR="0" rtl="0" algn="ctr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3200400" marR="0" rtl="0" algn="ctr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3657600" marR="0" rtl="0" algn="ctr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35" name="Google Shape;35;p2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36" name="Google Shape;36;p2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37" name="Google Shape;37;p2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38" name="Google Shape;38;p2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1"/>
          <p:cNvSpPr txBox="1"/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1400"/>
              <a:buFont typeface="Consolas"/>
              <a:buNone/>
              <a:defRPr b="0" i="0" sz="4000" u="none" cap="none" strike="noStrike">
                <a:solidFill>
                  <a:srgbClr val="C1EDFF"/>
                </a:solidFill>
                <a:latin typeface="Consolas"/>
                <a:ea typeface="Consolas"/>
                <a:cs typeface="Consolas"/>
                <a:sym typeface="Consolas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37" name="Google Shape;137;p11"/>
          <p:cNvSpPr txBox="1"/>
          <p:nvPr>
            <p:ph idx="1" type="body"/>
          </p:nvPr>
        </p:nvSpPr>
        <p:spPr>
          <a:xfrm rot="5400000">
            <a:off x="2514600" y="183360"/>
            <a:ext cx="4572000" cy="77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9575" lvl="0" marL="457200" marR="0" rtl="0" algn="l"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850"/>
              <a:buFont typeface="Noto Sans Symbols"/>
              <a:buChar char="▪"/>
              <a:defRPr b="0" i="0" sz="30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-377190" lvl="1" marL="914400" marR="0" rtl="0" algn="l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340"/>
              <a:buFont typeface="Noto Sans Symbols"/>
              <a:buChar char="▫"/>
              <a:defRPr b="0" i="0" sz="2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◾"/>
              <a:defRPr b="0" i="0" sz="24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-368300" lvl="3" marL="1828800" marR="0" rtl="0" algn="l">
              <a:spcBef>
                <a:spcPts val="44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Noto Sans Symbols"/>
              <a:buChar char="•"/>
              <a:defRPr b="0" i="0" sz="2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138" name="Google Shape;138;p11"/>
          <p:cNvSpPr txBox="1"/>
          <p:nvPr>
            <p:ph idx="10" type="dt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139" name="Google Shape;139;p11"/>
          <p:cNvSpPr txBox="1"/>
          <p:nvPr>
            <p:ph idx="11" type="ftr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140" name="Google Shape;140;p11"/>
          <p:cNvSpPr txBox="1"/>
          <p:nvPr>
            <p:ph idx="12" type="sldNum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2"/>
          <p:cNvSpPr txBox="1"/>
          <p:nvPr>
            <p:ph type="title"/>
          </p:nvPr>
        </p:nvSpPr>
        <p:spPr>
          <a:xfrm rot="5400000">
            <a:off x="4694238" y="2209802"/>
            <a:ext cx="5851525" cy="198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1400"/>
              <a:buFont typeface="Consolas"/>
              <a:buNone/>
              <a:defRPr b="0" i="0" sz="4000" u="none" cap="none" strike="noStrike">
                <a:solidFill>
                  <a:srgbClr val="C1EDFF"/>
                </a:solidFill>
                <a:latin typeface="Consolas"/>
                <a:ea typeface="Consolas"/>
                <a:cs typeface="Consolas"/>
                <a:sym typeface="Consolas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43" name="Google Shape;143;p12"/>
          <p:cNvSpPr txBox="1"/>
          <p:nvPr>
            <p:ph idx="1" type="body"/>
          </p:nvPr>
        </p:nvSpPr>
        <p:spPr>
          <a:xfrm rot="5400000">
            <a:off x="617537" y="266701"/>
            <a:ext cx="5851525" cy="586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9575" lvl="0" marL="457200" marR="0" rtl="0" algn="l"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850"/>
              <a:buFont typeface="Noto Sans Symbols"/>
              <a:buChar char="▪"/>
              <a:defRPr b="0" i="0" sz="30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-377190" lvl="1" marL="914400" marR="0" rtl="0" algn="l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340"/>
              <a:buFont typeface="Noto Sans Symbols"/>
              <a:buChar char="▫"/>
              <a:defRPr b="0" i="0" sz="2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◾"/>
              <a:defRPr b="0" i="0" sz="24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-368300" lvl="3" marL="1828800" marR="0" rtl="0" algn="l">
              <a:spcBef>
                <a:spcPts val="44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Noto Sans Symbols"/>
              <a:buChar char="•"/>
              <a:defRPr b="0" i="0" sz="2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144" name="Google Shape;144;p12"/>
          <p:cNvSpPr txBox="1"/>
          <p:nvPr>
            <p:ph idx="10" type="dt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145" name="Google Shape;145;p12"/>
          <p:cNvSpPr txBox="1"/>
          <p:nvPr>
            <p:ph idx="11" type="ftr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146" name="Google Shape;146;p12"/>
          <p:cNvSpPr txBox="1"/>
          <p:nvPr>
            <p:ph idx="12" type="sldNum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3"/>
          <p:cNvSpPr/>
          <p:nvPr/>
        </p:nvSpPr>
        <p:spPr>
          <a:xfrm>
            <a:off x="4828952" y="1073888"/>
            <a:ext cx="4322136" cy="5791200"/>
          </a:xfrm>
          <a:custGeom>
            <a:rect b="b" l="l" r="r" t="t"/>
            <a:pathLst>
              <a:path extrusionOk="0" h="120000" w="120000">
                <a:moveTo>
                  <a:pt x="0" y="119999"/>
                </a:moveTo>
                <a:lnTo>
                  <a:pt x="31578" y="66315"/>
                </a:lnTo>
                <a:lnTo>
                  <a:pt x="120000" y="22105"/>
                </a:lnTo>
                <a:lnTo>
                  <a:pt x="120000" y="23684"/>
                </a:lnTo>
                <a:lnTo>
                  <a:pt x="32631" y="67039"/>
                </a:lnTo>
                <a:lnTo>
                  <a:pt x="2105" y="119999"/>
                </a:lnTo>
                <a:lnTo>
                  <a:pt x="2105" y="119999"/>
                </a:lnTo>
                <a:close/>
              </a:path>
            </a:pathLst>
          </a:custGeom>
          <a:noFill/>
          <a:ln cap="flat" cmpd="sng" w="9525">
            <a:solidFill>
              <a:schemeClr val="accent2">
                <a:alpha val="52941"/>
              </a:scheme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41" name="Google Shape;41;p3"/>
          <p:cNvSpPr/>
          <p:nvPr/>
        </p:nvSpPr>
        <p:spPr>
          <a:xfrm>
            <a:off x="373966" y="0"/>
            <a:ext cx="5514536" cy="6615332"/>
          </a:xfrm>
          <a:custGeom>
            <a:rect b="b" l="l" r="r" t="t"/>
            <a:pathLst>
              <a:path extrusionOk="0" h="120000" w="120000">
                <a:moveTo>
                  <a:pt x="0" y="118604"/>
                </a:moveTo>
                <a:lnTo>
                  <a:pt x="0" y="120000"/>
                </a:lnTo>
                <a:lnTo>
                  <a:pt x="120000" y="76744"/>
                </a:lnTo>
                <a:lnTo>
                  <a:pt x="98630" y="0"/>
                </a:lnTo>
                <a:lnTo>
                  <a:pt x="96986" y="0"/>
                </a:lnTo>
                <a:lnTo>
                  <a:pt x="118664" y="76133"/>
                </a:lnTo>
                <a:lnTo>
                  <a:pt x="0" y="118604"/>
                </a:lnTo>
                <a:close/>
              </a:path>
            </a:pathLst>
          </a:custGeom>
          <a:noFill/>
          <a:ln cap="flat" cmpd="sng" w="9525">
            <a:solidFill>
              <a:schemeClr val="accent2">
                <a:alpha val="52941"/>
              </a:scheme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42" name="Google Shape;42;p3"/>
          <p:cNvSpPr/>
          <p:nvPr/>
        </p:nvSpPr>
        <p:spPr>
          <a:xfrm rot="5236414">
            <a:off x="4462128" y="1483600"/>
            <a:ext cx="4114800" cy="118872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120000"/>
                </a:lnTo>
                <a:lnTo>
                  <a:pt x="0" y="4285"/>
                </a:lnTo>
                <a:lnTo>
                  <a:pt x="0" y="0"/>
                </a:lnTo>
                <a:close/>
              </a:path>
            </a:pathLst>
          </a:custGeom>
          <a:solidFill>
            <a:srgbClr val="566885">
              <a:alpha val="2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43" name="Google Shape;43;p3"/>
          <p:cNvSpPr/>
          <p:nvPr/>
        </p:nvSpPr>
        <p:spPr>
          <a:xfrm>
            <a:off x="5943600" y="0"/>
            <a:ext cx="2743200" cy="4267200"/>
          </a:xfrm>
          <a:custGeom>
            <a:rect b="b" l="l" r="r" t="t"/>
            <a:pathLst>
              <a:path extrusionOk="0" h="120000" w="120000">
                <a:moveTo>
                  <a:pt x="76666" y="0"/>
                </a:moveTo>
                <a:lnTo>
                  <a:pt x="120000" y="0"/>
                </a:lnTo>
                <a:lnTo>
                  <a:pt x="0" y="120000"/>
                </a:lnTo>
                <a:lnTo>
                  <a:pt x="76666" y="0"/>
                </a:lnTo>
                <a:close/>
              </a:path>
            </a:pathLst>
          </a:custGeom>
          <a:solidFill>
            <a:srgbClr val="536888">
              <a:alpha val="2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44" name="Google Shape;44;p3"/>
          <p:cNvSpPr/>
          <p:nvPr/>
        </p:nvSpPr>
        <p:spPr>
          <a:xfrm>
            <a:off x="5943600" y="4267200"/>
            <a:ext cx="3200400" cy="1143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40000"/>
                </a:lnTo>
                <a:lnTo>
                  <a:pt x="120000" y="120000"/>
                </a:lnTo>
                <a:lnTo>
                  <a:pt x="0" y="0"/>
                </a:lnTo>
                <a:close/>
              </a:path>
            </a:pathLst>
          </a:custGeom>
          <a:solidFill>
            <a:srgbClr val="536888">
              <a:alpha val="2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45" name="Google Shape;45;p3"/>
          <p:cNvSpPr/>
          <p:nvPr/>
        </p:nvSpPr>
        <p:spPr>
          <a:xfrm>
            <a:off x="5943600" y="0"/>
            <a:ext cx="1371600" cy="4267200"/>
          </a:xfrm>
          <a:custGeom>
            <a:rect b="b" l="l" r="r" t="t"/>
            <a:pathLst>
              <a:path extrusionOk="0" h="120000" w="120000">
                <a:moveTo>
                  <a:pt x="120000" y="0"/>
                </a:moveTo>
                <a:lnTo>
                  <a:pt x="0" y="120000"/>
                </a:lnTo>
                <a:lnTo>
                  <a:pt x="106666" y="0"/>
                </a:lnTo>
                <a:lnTo>
                  <a:pt x="120000" y="0"/>
                </a:lnTo>
                <a:close/>
              </a:path>
            </a:pathLst>
          </a:custGeom>
          <a:solidFill>
            <a:srgbClr val="536888">
              <a:alpha val="2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46" name="Google Shape;46;p3"/>
          <p:cNvSpPr/>
          <p:nvPr/>
        </p:nvSpPr>
        <p:spPr>
          <a:xfrm>
            <a:off x="5948363" y="4246563"/>
            <a:ext cx="2090737" cy="2611437"/>
          </a:xfrm>
          <a:custGeom>
            <a:rect b="b" l="l" r="r" t="t"/>
            <a:pathLst>
              <a:path extrusionOk="0" h="120000" w="120000">
                <a:moveTo>
                  <a:pt x="97585" y="120000"/>
                </a:moveTo>
                <a:lnTo>
                  <a:pt x="120000" y="120000"/>
                </a:lnTo>
                <a:lnTo>
                  <a:pt x="0" y="0"/>
                </a:lnTo>
                <a:lnTo>
                  <a:pt x="97585" y="120000"/>
                </a:lnTo>
                <a:close/>
              </a:path>
            </a:pathLst>
          </a:custGeom>
          <a:solidFill>
            <a:srgbClr val="536888">
              <a:alpha val="2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47" name="Google Shape;47;p3"/>
          <p:cNvSpPr/>
          <p:nvPr/>
        </p:nvSpPr>
        <p:spPr>
          <a:xfrm>
            <a:off x="5943600" y="4267200"/>
            <a:ext cx="1600200" cy="2590800"/>
          </a:xfrm>
          <a:custGeom>
            <a:rect b="b" l="l" r="r" t="t"/>
            <a:pathLst>
              <a:path extrusionOk="0" h="120000" w="120000">
                <a:moveTo>
                  <a:pt x="120000" y="120000"/>
                </a:moveTo>
                <a:lnTo>
                  <a:pt x="0" y="0"/>
                </a:lnTo>
                <a:lnTo>
                  <a:pt x="114285" y="120000"/>
                </a:lnTo>
                <a:lnTo>
                  <a:pt x="120000" y="120000"/>
                </a:lnTo>
                <a:close/>
              </a:path>
            </a:pathLst>
          </a:custGeom>
          <a:solidFill>
            <a:srgbClr val="536888">
              <a:alpha val="2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48" name="Google Shape;48;p3"/>
          <p:cNvSpPr/>
          <p:nvPr/>
        </p:nvSpPr>
        <p:spPr>
          <a:xfrm>
            <a:off x="5943600" y="1371600"/>
            <a:ext cx="3200400" cy="2895600"/>
          </a:xfrm>
          <a:custGeom>
            <a:rect b="b" l="l" r="r" t="t"/>
            <a:pathLst>
              <a:path extrusionOk="0" h="120000" w="120000">
                <a:moveTo>
                  <a:pt x="120000" y="0"/>
                </a:moveTo>
                <a:lnTo>
                  <a:pt x="120000" y="9473"/>
                </a:lnTo>
                <a:lnTo>
                  <a:pt x="0" y="119999"/>
                </a:lnTo>
                <a:lnTo>
                  <a:pt x="120000" y="0"/>
                </a:lnTo>
                <a:close/>
              </a:path>
            </a:pathLst>
          </a:custGeom>
          <a:solidFill>
            <a:srgbClr val="536888">
              <a:alpha val="2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49" name="Google Shape;49;p3"/>
          <p:cNvSpPr/>
          <p:nvPr/>
        </p:nvSpPr>
        <p:spPr>
          <a:xfrm>
            <a:off x="5943600" y="1752600"/>
            <a:ext cx="3200400" cy="2514600"/>
          </a:xfrm>
          <a:custGeom>
            <a:rect b="b" l="l" r="r" t="t"/>
            <a:pathLst>
              <a:path extrusionOk="0" h="120000" w="120000">
                <a:moveTo>
                  <a:pt x="120000" y="0"/>
                </a:moveTo>
                <a:lnTo>
                  <a:pt x="0" y="119999"/>
                </a:lnTo>
                <a:lnTo>
                  <a:pt x="120000" y="3636"/>
                </a:lnTo>
                <a:lnTo>
                  <a:pt x="120000" y="0"/>
                </a:lnTo>
                <a:close/>
              </a:path>
            </a:pathLst>
          </a:custGeom>
          <a:solidFill>
            <a:srgbClr val="536888">
              <a:alpha val="2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50" name="Google Shape;50;p3"/>
          <p:cNvSpPr/>
          <p:nvPr/>
        </p:nvSpPr>
        <p:spPr>
          <a:xfrm>
            <a:off x="990600" y="4267200"/>
            <a:ext cx="4953000" cy="2590800"/>
          </a:xfrm>
          <a:custGeom>
            <a:rect b="b" l="l" r="r" t="t"/>
            <a:pathLst>
              <a:path extrusionOk="0" h="120000" w="120000">
                <a:moveTo>
                  <a:pt x="0" y="120000"/>
                </a:moveTo>
                <a:lnTo>
                  <a:pt x="120000" y="0"/>
                </a:lnTo>
                <a:lnTo>
                  <a:pt x="40615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536888">
              <a:alpha val="2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51" name="Google Shape;51;p3"/>
          <p:cNvSpPr/>
          <p:nvPr/>
        </p:nvSpPr>
        <p:spPr>
          <a:xfrm>
            <a:off x="533400" y="4267200"/>
            <a:ext cx="5334000" cy="2590800"/>
          </a:xfrm>
          <a:custGeom>
            <a:rect b="b" l="l" r="r" t="t"/>
            <a:pathLst>
              <a:path extrusionOk="0" h="120000" w="120000">
                <a:moveTo>
                  <a:pt x="0" y="120000"/>
                </a:moveTo>
                <a:lnTo>
                  <a:pt x="120000" y="0"/>
                </a:lnTo>
                <a:lnTo>
                  <a:pt x="5142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536888">
              <a:alpha val="2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52" name="Google Shape;52;p3"/>
          <p:cNvSpPr/>
          <p:nvPr/>
        </p:nvSpPr>
        <p:spPr>
          <a:xfrm>
            <a:off x="366824" y="2438400"/>
            <a:ext cx="5638800" cy="1828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18378" y="120000"/>
                </a:lnTo>
                <a:lnTo>
                  <a:pt x="0" y="40000"/>
                </a:lnTo>
                <a:lnTo>
                  <a:pt x="0" y="0"/>
                </a:lnTo>
                <a:close/>
              </a:path>
            </a:pathLst>
          </a:custGeom>
          <a:solidFill>
            <a:srgbClr val="536888">
              <a:alpha val="2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53" name="Google Shape;53;p3"/>
          <p:cNvSpPr/>
          <p:nvPr/>
        </p:nvSpPr>
        <p:spPr>
          <a:xfrm>
            <a:off x="366824" y="2133600"/>
            <a:ext cx="5638800" cy="2133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120000"/>
                </a:lnTo>
                <a:lnTo>
                  <a:pt x="0" y="4285"/>
                </a:lnTo>
                <a:lnTo>
                  <a:pt x="0" y="0"/>
                </a:lnTo>
                <a:close/>
              </a:path>
            </a:pathLst>
          </a:custGeom>
          <a:solidFill>
            <a:srgbClr val="536888">
              <a:alpha val="2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54" name="Google Shape;54;p3"/>
          <p:cNvSpPr/>
          <p:nvPr/>
        </p:nvSpPr>
        <p:spPr>
          <a:xfrm>
            <a:off x="4572000" y="4267200"/>
            <a:ext cx="1371600" cy="2590800"/>
          </a:xfrm>
          <a:custGeom>
            <a:rect b="b" l="l" r="r" t="t"/>
            <a:pathLst>
              <a:path extrusionOk="0" h="120000" w="120000">
                <a:moveTo>
                  <a:pt x="0" y="120000"/>
                </a:moveTo>
                <a:lnTo>
                  <a:pt x="13333" y="120000"/>
                </a:lnTo>
                <a:lnTo>
                  <a:pt x="120000" y="0"/>
                </a:lnTo>
                <a:lnTo>
                  <a:pt x="0" y="120000"/>
                </a:lnTo>
                <a:close/>
              </a:path>
            </a:pathLst>
          </a:custGeom>
          <a:solidFill>
            <a:srgbClr val="566885">
              <a:alpha val="2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55" name="Google Shape;55;p3"/>
          <p:cNvSpPr txBox="1"/>
          <p:nvPr>
            <p:ph idx="1" type="body"/>
          </p:nvPr>
        </p:nvSpPr>
        <p:spPr>
          <a:xfrm>
            <a:off x="706902" y="1351672"/>
            <a:ext cx="5718048" cy="9774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85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2340"/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-228600" lvl="2" marL="137160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-228600" lvl="3" marL="1828800" marR="0" rtl="0" algn="l">
              <a:spcBef>
                <a:spcPts val="28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-228600" lvl="4" marL="2286000" marR="0" rtl="0" algn="l">
              <a:spcBef>
                <a:spcPts val="28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56" name="Google Shape;56;p3"/>
          <p:cNvSpPr txBox="1"/>
          <p:nvPr>
            <p:ph idx="10" type="dt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57" name="Google Shape;57;p3"/>
          <p:cNvSpPr txBox="1"/>
          <p:nvPr>
            <p:ph idx="11" type="ftr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58" name="Google Shape;58;p3"/>
          <p:cNvSpPr txBox="1"/>
          <p:nvPr>
            <p:ph idx="12" type="sldNum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9" name="Google Shape;59;p3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rgbClr val="566885">
              <a:alpha val="4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60" name="Google Shape;60;p3"/>
          <p:cNvSpPr txBox="1"/>
          <p:nvPr>
            <p:ph type="title"/>
          </p:nvPr>
        </p:nvSpPr>
        <p:spPr>
          <a:xfrm>
            <a:off x="706902" y="512064"/>
            <a:ext cx="8156448" cy="7772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1400"/>
              <a:buFont typeface="Consolas"/>
              <a:buNone/>
              <a:defRPr b="0" i="0" sz="3800" u="none" cap="none" strike="noStrike">
                <a:solidFill>
                  <a:srgbClr val="C1EDFF"/>
                </a:solidFill>
                <a:latin typeface="Consolas"/>
                <a:ea typeface="Consolas"/>
                <a:cs typeface="Consolas"/>
                <a:sym typeface="Consolas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1" name="Google Shape;61;p3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62" name="Google Shape;62;p3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63" name="Google Shape;63;p3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64" name="Google Shape;64;p3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65" name="Google Shape;65;p3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4"/>
          <p:cNvSpPr txBox="1"/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1400"/>
              <a:buFont typeface="Consolas"/>
              <a:buNone/>
              <a:defRPr b="0" i="0" sz="4000" u="none" cap="none" strike="noStrike">
                <a:solidFill>
                  <a:srgbClr val="C1EDFF"/>
                </a:solidFill>
                <a:latin typeface="Consolas"/>
                <a:ea typeface="Consolas"/>
                <a:cs typeface="Consolas"/>
                <a:sym typeface="Consolas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8" name="Google Shape;68;p4"/>
          <p:cNvSpPr txBox="1"/>
          <p:nvPr>
            <p:ph idx="1" type="body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9575" lvl="0" marL="457200" marR="0" rtl="0" algn="l"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850"/>
              <a:buFont typeface="Noto Sans Symbols"/>
              <a:buChar char="▪"/>
              <a:defRPr b="0" i="0" sz="30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-377190" lvl="1" marL="914400" marR="0" rtl="0" algn="l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340"/>
              <a:buFont typeface="Noto Sans Symbols"/>
              <a:buChar char="▫"/>
              <a:defRPr b="0" i="0" sz="2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◾"/>
              <a:defRPr b="0" i="0" sz="24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-368300" lvl="3" marL="1828800" marR="0" rtl="0" algn="l">
              <a:spcBef>
                <a:spcPts val="44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Noto Sans Symbols"/>
              <a:buChar char="•"/>
              <a:defRPr b="0" i="0" sz="2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69" name="Google Shape;69;p4"/>
          <p:cNvSpPr txBox="1"/>
          <p:nvPr>
            <p:ph idx="10" type="dt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70" name="Google Shape;70;p4"/>
          <p:cNvSpPr txBox="1"/>
          <p:nvPr>
            <p:ph idx="11" type="ftr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71" name="Google Shape;71;p4"/>
          <p:cNvSpPr txBox="1"/>
          <p:nvPr>
            <p:ph idx="12" type="sldNum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showMasterSp="0" type="twoObj">
  <p:cSld name="TWO_OBJECTS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5"/>
          <p:cNvSpPr txBox="1"/>
          <p:nvPr>
            <p:ph type="title"/>
          </p:nvPr>
        </p:nvSpPr>
        <p:spPr>
          <a:xfrm>
            <a:off x="457200" y="512064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1400"/>
              <a:buFont typeface="Consolas"/>
              <a:buNone/>
              <a:defRPr b="0" i="0" sz="4000" u="none" cap="none" strike="noStrike">
                <a:solidFill>
                  <a:srgbClr val="C1EDFF"/>
                </a:solidFill>
                <a:latin typeface="Consolas"/>
                <a:ea typeface="Consolas"/>
                <a:cs typeface="Consolas"/>
                <a:sym typeface="Consolas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4" name="Google Shape;74;p5"/>
          <p:cNvSpPr txBox="1"/>
          <p:nvPr>
            <p:ph idx="1" type="body"/>
          </p:nvPr>
        </p:nvSpPr>
        <p:spPr>
          <a:xfrm>
            <a:off x="464344" y="1770501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97510" lvl="0" marL="457200" marR="0" rtl="0" algn="l"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660"/>
              <a:buFont typeface="Noto Sans Symbols"/>
              <a:buChar char="▪"/>
              <a:defRPr b="0" i="0" sz="2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-36576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160"/>
              <a:buFont typeface="Noto Sans Symbols"/>
              <a:buChar char="▫"/>
              <a:defRPr b="0" i="0" sz="24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◾"/>
              <a:defRPr b="0" i="0" sz="20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•"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75" name="Google Shape;75;p5"/>
          <p:cNvSpPr txBox="1"/>
          <p:nvPr>
            <p:ph idx="2" type="body"/>
          </p:nvPr>
        </p:nvSpPr>
        <p:spPr>
          <a:xfrm>
            <a:off x="4655344" y="1770501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97510" lvl="0" marL="457200" marR="0" rtl="0" algn="l"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660"/>
              <a:buFont typeface="Noto Sans Symbols"/>
              <a:buChar char="▪"/>
              <a:defRPr b="0" i="0" sz="2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-36576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160"/>
              <a:buFont typeface="Noto Sans Symbols"/>
              <a:buChar char="▫"/>
              <a:defRPr b="0" i="0" sz="24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◾"/>
              <a:defRPr b="0" i="0" sz="20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•"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76" name="Google Shape;76;p5"/>
          <p:cNvSpPr txBox="1"/>
          <p:nvPr>
            <p:ph idx="10" type="dt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77" name="Google Shape;77;p5"/>
          <p:cNvSpPr txBox="1"/>
          <p:nvPr>
            <p:ph idx="11" type="ftr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78" name="Google Shape;78;p5"/>
          <p:cNvSpPr txBox="1"/>
          <p:nvPr>
            <p:ph idx="12" type="sldNum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showMasterSp="0" type="twoTxTwoObj">
  <p:cSld name="TWO_OBJECTS_WITH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6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rgbClr val="566885">
              <a:alpha val="4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81" name="Google Shape;81;p6"/>
          <p:cNvSpPr txBox="1"/>
          <p:nvPr>
            <p:ph type="title"/>
          </p:nvPr>
        </p:nvSpPr>
        <p:spPr>
          <a:xfrm>
            <a:off x="504824" y="512064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1400"/>
              <a:buFont typeface="Consolas"/>
              <a:buNone/>
              <a:defRPr b="0" i="0" sz="4000" u="none" cap="none" strike="noStrike">
                <a:solidFill>
                  <a:srgbClr val="C1EDFF"/>
                </a:solidFill>
                <a:latin typeface="Consolas"/>
                <a:ea typeface="Consolas"/>
                <a:cs typeface="Consolas"/>
                <a:sym typeface="Consolas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2" name="Google Shape;82;p6"/>
          <p:cNvSpPr txBox="1"/>
          <p:nvPr>
            <p:ph idx="1" type="body"/>
          </p:nvPr>
        </p:nvSpPr>
        <p:spPr>
          <a:xfrm>
            <a:off x="457200" y="1809750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850"/>
              <a:buFont typeface="Noto Sans Symbols"/>
              <a:buNone/>
              <a:defRPr b="1" i="0" sz="2400" u="none" cap="none" strike="noStrike">
                <a:solidFill>
                  <a:schemeClr val="accen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340"/>
              <a:buFont typeface="Noto Sans Symbols"/>
              <a:buNone/>
              <a:defRPr b="1" i="0" sz="20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None/>
              <a:defRPr b="1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83" name="Google Shape;83;p6"/>
          <p:cNvSpPr txBox="1"/>
          <p:nvPr>
            <p:ph idx="2" type="body"/>
          </p:nvPr>
        </p:nvSpPr>
        <p:spPr>
          <a:xfrm>
            <a:off x="4645025" y="1809750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850"/>
              <a:buFont typeface="Noto Sans Symbols"/>
              <a:buNone/>
              <a:defRPr b="1" i="0" sz="2400" u="none" cap="none" strike="noStrike">
                <a:solidFill>
                  <a:schemeClr val="accen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340"/>
              <a:buFont typeface="Noto Sans Symbols"/>
              <a:buNone/>
              <a:defRPr b="1" i="0" sz="20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None/>
              <a:defRPr b="1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84" name="Google Shape;84;p6"/>
          <p:cNvSpPr txBox="1"/>
          <p:nvPr>
            <p:ph idx="3" type="body"/>
          </p:nvPr>
        </p:nvSpPr>
        <p:spPr>
          <a:xfrm>
            <a:off x="457200" y="2459037"/>
            <a:ext cx="4040188" cy="395935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73380" lvl="0" marL="457200" marR="0" rtl="0" algn="l"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280"/>
              <a:buFont typeface="Noto Sans Symbols"/>
              <a:buChar char="▪"/>
              <a:defRPr b="0" i="0" sz="24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-3429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▫"/>
              <a:defRPr b="0" i="0" sz="20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◾"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•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85" name="Google Shape;85;p6"/>
          <p:cNvSpPr txBox="1"/>
          <p:nvPr>
            <p:ph idx="4" type="body"/>
          </p:nvPr>
        </p:nvSpPr>
        <p:spPr>
          <a:xfrm>
            <a:off x="4645025" y="2459037"/>
            <a:ext cx="4041775" cy="395935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73380" lvl="0" marL="457200" marR="0" rtl="0" algn="l"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280"/>
              <a:buFont typeface="Noto Sans Symbols"/>
              <a:buChar char="▪"/>
              <a:defRPr b="0" i="0" sz="24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-3429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▫"/>
              <a:defRPr b="0" i="0" sz="20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◾"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•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86" name="Google Shape;86;p6"/>
          <p:cNvSpPr txBox="1"/>
          <p:nvPr>
            <p:ph idx="10" type="dt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87" name="Google Shape;87;p6"/>
          <p:cNvSpPr txBox="1"/>
          <p:nvPr>
            <p:ph idx="11" type="ftr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88" name="Google Shape;88;p6"/>
          <p:cNvSpPr txBox="1"/>
          <p:nvPr>
            <p:ph idx="12" type="sldNum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9" name="Google Shape;89;p6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0" name="Google Shape;90;p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1" name="Google Shape;91;p6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2" name="Google Shape;92;p6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3" name="Google Shape;93;p6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4" name="Google Shape;94;p6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5" name="Google Shape;95;p6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6" name="Google Shape;96;p6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7" name="Google Shape;97;p6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7"/>
          <p:cNvSpPr txBox="1"/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1400"/>
              <a:buFont typeface="Consolas"/>
              <a:buNone/>
              <a:defRPr b="0" i="0" sz="4000" u="none" cap="none" strike="noStrike">
                <a:solidFill>
                  <a:srgbClr val="C1EDFF"/>
                </a:solidFill>
                <a:latin typeface="Consolas"/>
                <a:ea typeface="Consolas"/>
                <a:cs typeface="Consolas"/>
                <a:sym typeface="Consolas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00" name="Google Shape;100;p7"/>
          <p:cNvSpPr txBox="1"/>
          <p:nvPr>
            <p:ph idx="10" type="dt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101" name="Google Shape;101;p7"/>
          <p:cNvSpPr txBox="1"/>
          <p:nvPr>
            <p:ph idx="11" type="ftr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102" name="Google Shape;102;p7"/>
          <p:cNvSpPr txBox="1"/>
          <p:nvPr>
            <p:ph idx="12" type="sldNum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showMasterSp="0" type="blank">
  <p:cSld name="BLANK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8"/>
          <p:cNvSpPr txBox="1"/>
          <p:nvPr>
            <p:ph idx="10" type="dt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105" name="Google Shape;105;p8"/>
          <p:cNvSpPr txBox="1"/>
          <p:nvPr>
            <p:ph idx="11" type="ftr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106" name="Google Shape;106;p8"/>
          <p:cNvSpPr txBox="1"/>
          <p:nvPr>
            <p:ph idx="12" type="sldNum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9"/>
          <p:cNvSpPr txBox="1"/>
          <p:nvPr>
            <p:ph type="title"/>
          </p:nvPr>
        </p:nvSpPr>
        <p:spPr>
          <a:xfrm>
            <a:off x="685800" y="273050"/>
            <a:ext cx="8229600" cy="1162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1400"/>
              <a:buFont typeface="Consolas"/>
              <a:buNone/>
              <a:defRPr b="0" i="0" sz="3600" u="none" cap="none" strike="noStrike">
                <a:solidFill>
                  <a:srgbClr val="C1EDFF"/>
                </a:solidFill>
                <a:latin typeface="Consolas"/>
                <a:ea typeface="Consolas"/>
                <a:cs typeface="Consolas"/>
                <a:sym typeface="Consolas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09" name="Google Shape;109;p9"/>
          <p:cNvSpPr txBox="1"/>
          <p:nvPr>
            <p:ph idx="1" type="body"/>
          </p:nvPr>
        </p:nvSpPr>
        <p:spPr>
          <a:xfrm>
            <a:off x="685800" y="1435100"/>
            <a:ext cx="25146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850"/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SzPts val="2340"/>
              <a:buFont typeface="Noto Sans Symbols"/>
              <a:buNone/>
              <a:defRPr b="0" i="0" sz="1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None/>
              <a:defRPr b="0" i="0" sz="10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110" name="Google Shape;110;p9"/>
          <p:cNvSpPr txBox="1"/>
          <p:nvPr>
            <p:ph idx="2" type="body"/>
          </p:nvPr>
        </p:nvSpPr>
        <p:spPr>
          <a:xfrm>
            <a:off x="3429000" y="1435100"/>
            <a:ext cx="54864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21640" lvl="0" marL="457200" marR="0" rtl="0" algn="l"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3040"/>
              <a:buFont typeface="Noto Sans Symbols"/>
              <a:buChar char="▪"/>
              <a:defRPr b="0" i="0" sz="3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-388619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520"/>
              <a:buFont typeface="Noto Sans Symbols"/>
              <a:buChar char="▫"/>
              <a:defRPr b="0" i="0" sz="2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◾"/>
              <a:defRPr b="0" i="0" sz="24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•"/>
              <a:defRPr b="0" i="0" sz="20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111" name="Google Shape;111;p9"/>
          <p:cNvSpPr txBox="1"/>
          <p:nvPr>
            <p:ph idx="10" type="dt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112" name="Google Shape;112;p9"/>
          <p:cNvSpPr txBox="1"/>
          <p:nvPr>
            <p:ph idx="11" type="ftr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113" name="Google Shape;113;p9"/>
          <p:cNvSpPr txBox="1"/>
          <p:nvPr>
            <p:ph idx="12" type="sldNum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0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cxnSp>
        <p:nvCxnSpPr>
          <p:cNvPr id="116" name="Google Shape;116;p10"/>
          <p:cNvCxnSpPr/>
          <p:nvPr/>
        </p:nvCxnSpPr>
        <p:spPr>
          <a:xfrm>
            <a:off x="363195" y="1885028"/>
            <a:ext cx="8782622" cy="0"/>
          </a:xfrm>
          <a:prstGeom prst="straightConnector1">
            <a:avLst/>
          </a:prstGeom>
          <a:noFill/>
          <a:ln cap="flat" cmpd="sng" w="19050">
            <a:solidFill>
              <a:srgbClr val="FFFFFF"/>
            </a:solidFill>
            <a:prstDash val="solid"/>
            <a:miter lim="8000"/>
            <a:headEnd len="sm" w="sm" type="none"/>
            <a:tailEnd len="sm" w="sm" type="none"/>
          </a:ln>
        </p:spPr>
      </p:cxnSp>
      <p:grpSp>
        <p:nvGrpSpPr>
          <p:cNvPr id="117" name="Google Shape;117;p10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18" name="Google Shape;118;p10"/>
            <p:cNvCxnSpPr/>
            <p:nvPr/>
          </p:nvCxnSpPr>
          <p:spPr>
            <a:xfrm rot="-5400000">
              <a:off x="6664064" y="1301769"/>
              <a:ext cx="88509" cy="80463"/>
            </a:xfrm>
            <a:prstGeom prst="straightConnector1">
              <a:avLst/>
            </a:prstGeom>
            <a:noFill/>
            <a:ln cap="rnd" cmpd="sng" w="254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19" name="Google Shape;119;p10"/>
            <p:cNvCxnSpPr/>
            <p:nvPr/>
          </p:nvCxnSpPr>
          <p:spPr>
            <a:xfrm flipH="1" rot="5400000">
              <a:off x="6685888" y="1391257"/>
              <a:ext cx="125755" cy="427"/>
            </a:xfrm>
            <a:prstGeom prst="straightConnector1">
              <a:avLst/>
            </a:prstGeom>
            <a:noFill/>
            <a:ln cap="rnd" cmpd="sng" w="254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20" name="Google Shape;120;p10"/>
            <p:cNvCxnSpPr/>
            <p:nvPr/>
          </p:nvCxnSpPr>
          <p:spPr>
            <a:xfrm flipH="1" rot="5400000">
              <a:off x="6744524" y="1300853"/>
              <a:ext cx="88509" cy="82296"/>
            </a:xfrm>
            <a:prstGeom prst="straightConnector1">
              <a:avLst/>
            </a:prstGeom>
            <a:noFill/>
            <a:ln cap="rnd" cmpd="sng" w="254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21" name="Google Shape;121;p10"/>
          <p:cNvSpPr txBox="1"/>
          <p:nvPr>
            <p:ph type="title"/>
          </p:nvPr>
        </p:nvSpPr>
        <p:spPr>
          <a:xfrm>
            <a:off x="914400" y="441251"/>
            <a:ext cx="6858000" cy="7017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1400"/>
              <a:buFont typeface="Consolas"/>
              <a:buNone/>
              <a:defRPr b="0" i="0" sz="2100" u="none" cap="none" strike="noStrike">
                <a:solidFill>
                  <a:srgbClr val="C1EDFF"/>
                </a:solidFill>
                <a:latin typeface="Consolas"/>
                <a:ea typeface="Consolas"/>
                <a:cs typeface="Consolas"/>
                <a:sym typeface="Consolas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22" name="Google Shape;122;p10"/>
          <p:cNvSpPr/>
          <p:nvPr>
            <p:ph idx="2" type="pic"/>
          </p:nvPr>
        </p:nvSpPr>
        <p:spPr>
          <a:xfrm>
            <a:off x="368032" y="1893781"/>
            <a:ext cx="8778240" cy="4960144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Noto Sans Symbols"/>
              <a:buNone/>
              <a:defRPr b="0" i="0" sz="3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-296164" lvl="1" marL="740664" marR="0" rtl="0" algn="l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340"/>
              <a:buFont typeface="Noto Sans Symbols"/>
              <a:buChar char="▫"/>
              <a:defRPr b="0" i="0" sz="2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-234696" lvl="2" marL="996696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◾"/>
              <a:defRPr b="0" i="0" sz="24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-233172" lvl="3" marL="1261872" marR="0" rtl="0" algn="l">
              <a:spcBef>
                <a:spcPts val="44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Noto Sans Symbols"/>
              <a:buChar char="•"/>
              <a:defRPr b="0" i="0" sz="2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-211328" lvl="4" marL="1481328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-211328" lvl="5" marL="1709928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-187451" lvl="6" marL="1901951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-188976" lvl="7" marL="2093976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-190500" lvl="8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123" name="Google Shape;123;p10"/>
          <p:cNvSpPr txBox="1"/>
          <p:nvPr>
            <p:ph idx="1" type="body"/>
          </p:nvPr>
        </p:nvSpPr>
        <p:spPr>
          <a:xfrm>
            <a:off x="914400" y="1150144"/>
            <a:ext cx="68580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50"/>
              <a:buFont typeface="Noto Sans Symbols"/>
              <a:buNone/>
              <a:defRPr b="0" i="0" sz="1400" u="none" cap="none" strike="noStrik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-29718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SzPts val="1080"/>
              <a:buFont typeface="Noto Sans Symbols"/>
              <a:buChar char="▫"/>
              <a:defRPr b="0" i="0" sz="1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-2921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Noto Sans Symbols"/>
              <a:buChar char="◾"/>
              <a:defRPr b="0" i="0" sz="10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-28575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accent3"/>
              </a:buClr>
              <a:buSzPts val="900"/>
              <a:buFont typeface="Noto Sans Symbols"/>
              <a:buChar char="•"/>
              <a:defRPr b="0" i="0" sz="9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-28575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accent3"/>
              </a:buClr>
              <a:buSzPts val="900"/>
              <a:buFont typeface="Noto Sans Symbols"/>
              <a:buChar char="⚫"/>
              <a:defRPr b="0" i="0" sz="9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grpSp>
        <p:nvGrpSpPr>
          <p:cNvPr id="124" name="Google Shape;124;p10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25" name="Google Shape;125;p10"/>
            <p:cNvCxnSpPr/>
            <p:nvPr/>
          </p:nvCxnSpPr>
          <p:spPr>
            <a:xfrm rot="-5400000">
              <a:off x="6664064" y="1301769"/>
              <a:ext cx="88509" cy="80463"/>
            </a:xfrm>
            <a:prstGeom prst="straightConnector1">
              <a:avLst/>
            </a:prstGeom>
            <a:noFill/>
            <a:ln cap="rnd" cmpd="sng" w="254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26" name="Google Shape;126;p10"/>
            <p:cNvCxnSpPr/>
            <p:nvPr/>
          </p:nvCxnSpPr>
          <p:spPr>
            <a:xfrm flipH="1" rot="5400000">
              <a:off x="6685888" y="1391257"/>
              <a:ext cx="125755" cy="427"/>
            </a:xfrm>
            <a:prstGeom prst="straightConnector1">
              <a:avLst/>
            </a:prstGeom>
            <a:noFill/>
            <a:ln cap="rnd" cmpd="sng" w="254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27" name="Google Shape;127;p10"/>
            <p:cNvCxnSpPr/>
            <p:nvPr/>
          </p:nvCxnSpPr>
          <p:spPr>
            <a:xfrm flipH="1" rot="5400000">
              <a:off x="6744524" y="1300853"/>
              <a:ext cx="88509" cy="82296"/>
            </a:xfrm>
            <a:prstGeom prst="straightConnector1">
              <a:avLst/>
            </a:prstGeom>
            <a:noFill/>
            <a:ln cap="rnd" cmpd="sng" w="254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grpSp>
        <p:nvGrpSpPr>
          <p:cNvPr id="128" name="Google Shape;128;p10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29" name="Google Shape;129;p10"/>
            <p:cNvCxnSpPr/>
            <p:nvPr/>
          </p:nvCxnSpPr>
          <p:spPr>
            <a:xfrm rot="-5400000">
              <a:off x="6664064" y="1301769"/>
              <a:ext cx="88509" cy="80463"/>
            </a:xfrm>
            <a:prstGeom prst="straightConnector1">
              <a:avLst/>
            </a:prstGeom>
            <a:noFill/>
            <a:ln cap="rnd" cmpd="sng" w="254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30" name="Google Shape;130;p10"/>
            <p:cNvCxnSpPr/>
            <p:nvPr/>
          </p:nvCxnSpPr>
          <p:spPr>
            <a:xfrm flipH="1" rot="5400000">
              <a:off x="6685888" y="1391257"/>
              <a:ext cx="125755" cy="427"/>
            </a:xfrm>
            <a:prstGeom prst="straightConnector1">
              <a:avLst/>
            </a:prstGeom>
            <a:noFill/>
            <a:ln cap="rnd" cmpd="sng" w="254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31" name="Google Shape;131;p10"/>
            <p:cNvCxnSpPr/>
            <p:nvPr/>
          </p:nvCxnSpPr>
          <p:spPr>
            <a:xfrm flipH="1" rot="5400000">
              <a:off x="6744524" y="1300853"/>
              <a:ext cx="88509" cy="82296"/>
            </a:xfrm>
            <a:prstGeom prst="straightConnector1">
              <a:avLst/>
            </a:prstGeom>
            <a:noFill/>
            <a:ln cap="rnd" cmpd="sng" w="254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32" name="Google Shape;132;p10"/>
          <p:cNvSpPr txBox="1"/>
          <p:nvPr>
            <p:ph idx="10" type="dt"/>
          </p:nvPr>
        </p:nvSpPr>
        <p:spPr>
          <a:xfrm>
            <a:off x="6477000" y="55499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133" name="Google Shape;133;p10"/>
          <p:cNvSpPr txBox="1"/>
          <p:nvPr>
            <p:ph idx="11" type="ftr"/>
          </p:nvPr>
        </p:nvSpPr>
        <p:spPr>
          <a:xfrm>
            <a:off x="914400" y="55499"/>
            <a:ext cx="556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134" name="Google Shape;134;p10"/>
          <p:cNvSpPr txBox="1"/>
          <p:nvPr>
            <p:ph idx="12" type="sldNum"/>
          </p:nvPr>
        </p:nvSpPr>
        <p:spPr>
          <a:xfrm>
            <a:off x="8610600" y="55499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chemeClr val="dk1"/>
            </a:gs>
            <a:gs pos="65000">
              <a:schemeClr val="dk1"/>
            </a:gs>
            <a:gs pos="100000">
              <a:srgbClr val="5676AA"/>
            </a:gs>
          </a:gsLst>
          <a:lin ang="5400000" scaled="0"/>
        </a:gra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1" name="Google Shape;11;p1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2" name="Google Shape;12;p1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3" name="Google Shape;13;p1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4" name="Google Shape;14;p1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5" name="Google Shape;15;p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6" name="Google Shape;16;p1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7" name="Google Shape;17;p1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8" name="Google Shape;18;p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9" name="Google Shape;19;p1"/>
          <p:cNvSpPr txBox="1"/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1400"/>
              <a:buFont typeface="Consolas"/>
              <a:buNone/>
              <a:defRPr b="0" i="0" sz="4000" u="none" cap="none" strike="noStrike">
                <a:solidFill>
                  <a:srgbClr val="C1EDFF"/>
                </a:solidFill>
                <a:latin typeface="Consolas"/>
                <a:ea typeface="Consolas"/>
                <a:cs typeface="Consolas"/>
                <a:sym typeface="Consolas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0" name="Google Shape;20;p1"/>
          <p:cNvSpPr txBox="1"/>
          <p:nvPr>
            <p:ph idx="1" type="body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9575" lvl="0" marL="457200" marR="0" rtl="0" algn="l"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850"/>
              <a:buFont typeface="Noto Sans Symbols"/>
              <a:buChar char="▪"/>
              <a:defRPr b="0" i="0" sz="30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-377190" lvl="1" marL="914400" marR="0" rtl="0" algn="l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340"/>
              <a:buFont typeface="Noto Sans Symbols"/>
              <a:buChar char="▫"/>
              <a:defRPr b="0" i="0" sz="2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◾"/>
              <a:defRPr b="0" i="0" sz="24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-368300" lvl="3" marL="1828800" marR="0" rtl="0" algn="l">
              <a:spcBef>
                <a:spcPts val="44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Noto Sans Symbols"/>
              <a:buChar char="•"/>
              <a:defRPr b="0" i="0" sz="2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21" name="Google Shape;21;p1"/>
          <p:cNvSpPr txBox="1"/>
          <p:nvPr>
            <p:ph idx="10" type="dt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22" name="Google Shape;22;p1"/>
          <p:cNvSpPr txBox="1"/>
          <p:nvPr>
            <p:ph idx="11" type="ftr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23" name="Google Shape;23;p1"/>
          <p:cNvSpPr txBox="1"/>
          <p:nvPr>
            <p:ph idx="12" type="sldNum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gif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0.gif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://www.youtube.com/watch?v=i6-eih43JZM" TargetMode="External"/><Relationship Id="rId4" Type="http://schemas.openxmlformats.org/officeDocument/2006/relationships/hyperlink" Target="http://www.youtube.com/watch?v=i6-eih43JZM" TargetMode="External"/><Relationship Id="rId5" Type="http://schemas.openxmlformats.org/officeDocument/2006/relationships/image" Target="../media/image16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7.jpg"/><Relationship Id="rId4" Type="http://schemas.openxmlformats.org/officeDocument/2006/relationships/image" Target="../media/image4.jpg"/><Relationship Id="rId5" Type="http://schemas.openxmlformats.org/officeDocument/2006/relationships/image" Target="../media/image8.jpg"/><Relationship Id="rId6" Type="http://schemas.openxmlformats.org/officeDocument/2006/relationships/image" Target="../media/image14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://www.youtube.com/watch?v=T6UujimddEc&amp;feature=related" TargetMode="External"/><Relationship Id="rId4" Type="http://schemas.openxmlformats.org/officeDocument/2006/relationships/hyperlink" Target="http://www.youtube.com/watch?v=T6UujimddEc" TargetMode="External"/><Relationship Id="rId5" Type="http://schemas.openxmlformats.org/officeDocument/2006/relationships/image" Target="../media/image1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5.jpg"/><Relationship Id="rId4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www.radartutorial.eu/21.semiconductors/pic/helium.big.en.jpg" TargetMode="External"/><Relationship Id="rId4" Type="http://schemas.openxmlformats.org/officeDocument/2006/relationships/image" Target="../media/image13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jpg"/><Relationship Id="rId4" Type="http://schemas.openxmlformats.org/officeDocument/2006/relationships/image" Target="../media/image9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3"/>
          <p:cNvSpPr txBox="1"/>
          <p:nvPr>
            <p:ph type="ctrTitle"/>
          </p:nvPr>
        </p:nvSpPr>
        <p:spPr>
          <a:xfrm>
            <a:off x="914400" y="4343400"/>
            <a:ext cx="7772400" cy="19751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9144" rtl="0" algn="l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Font typeface="Consolas"/>
              <a:buNone/>
            </a:pPr>
            <a:r>
              <a:rPr b="1" i="0" lang="en-US" sz="4000" u="none" cap="none" strike="noStrike">
                <a:solidFill>
                  <a:srgbClr val="C1EDFF"/>
                </a:solidFill>
                <a:latin typeface="Consolas"/>
                <a:ea typeface="Consolas"/>
                <a:cs typeface="Consolas"/>
                <a:sym typeface="Consolas"/>
              </a:rPr>
              <a:t>INTRODUCTION/ REVIEW OF ATOMIC STRUCTURE</a:t>
            </a:r>
            <a:endParaRPr b="1" i="0" sz="4000" u="none" cap="none" strike="noStrike">
              <a:solidFill>
                <a:srgbClr val="C1ED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pic>
        <p:nvPicPr>
          <p:cNvPr descr="http://www.rightbrainaerobics.com/IMAGES/A152120-Atomic_structure-SPL.jpg" id="152" name="Google Shape;152;p13"/>
          <p:cNvPicPr preferRelativeResize="0"/>
          <p:nvPr/>
        </p:nvPicPr>
        <p:blipFill rotWithShape="1">
          <a:blip r:embed="rId3">
            <a:alphaModFix/>
          </a:blip>
          <a:srcRect b="8772" l="0" r="0" t="0"/>
          <a:stretch/>
        </p:blipFill>
        <p:spPr>
          <a:xfrm>
            <a:off x="1981200" y="381000"/>
            <a:ext cx="5084247" cy="3962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2"/>
          <p:cNvSpPr txBox="1"/>
          <p:nvPr>
            <p:ph idx="1" type="body"/>
          </p:nvPr>
        </p:nvSpPr>
        <p:spPr>
          <a:xfrm>
            <a:off x="706902" y="1351672"/>
            <a:ext cx="6836898" cy="123912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82275" spcFirstLastPara="1" rIns="91425" wrap="square" tIns="45700">
            <a:noAutofit/>
          </a:bodyPr>
          <a:lstStyle/>
          <a:p>
            <a:pPr indent="-4064" lvl="0" marL="54864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80"/>
              <a:buFont typeface="Noto Sans Symbols"/>
              <a:buChar char="✓"/>
            </a:pPr>
            <a:r>
              <a:rPr b="0" i="0" lang="en-US" sz="24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The </a:t>
            </a:r>
            <a:r>
              <a:rPr b="1" i="0" lang="en-US" sz="24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mass number</a:t>
            </a:r>
            <a:r>
              <a:rPr b="0" i="0" lang="en-US" sz="24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 represents the </a:t>
            </a:r>
            <a:r>
              <a:rPr b="0" i="0" lang="en-US" sz="24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rPr>
              <a:t>number of particles (neutrons and protons) in the nucleus </a:t>
            </a:r>
            <a:r>
              <a:rPr b="0" i="0" lang="en-US" sz="24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of a specific atom; it is given this name because </a:t>
            </a:r>
            <a:r>
              <a:rPr b="1" i="0" lang="en-US" sz="24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almost all of the mass</a:t>
            </a:r>
            <a:r>
              <a:rPr b="0" i="0" lang="en-US" sz="24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 of an atom comes from </a:t>
            </a:r>
            <a:r>
              <a:rPr b="0" i="0" lang="en-US" sz="24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rPr>
              <a:t>the protons </a:t>
            </a:r>
            <a:r>
              <a:rPr b="0" i="0" lang="en-US" sz="24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and </a:t>
            </a:r>
            <a:r>
              <a:rPr b="0" i="0" lang="en-US" sz="24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rPr>
              <a:t>neutrons</a:t>
            </a:r>
            <a:r>
              <a:rPr b="0" i="0" lang="en-US" sz="24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.</a:t>
            </a:r>
            <a:endParaRPr b="0" i="0" sz="2400" u="none" cap="none" strike="noStrik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220" name="Google Shape;220;p22"/>
          <p:cNvSpPr txBox="1"/>
          <p:nvPr>
            <p:ph type="title"/>
          </p:nvPr>
        </p:nvSpPr>
        <p:spPr>
          <a:xfrm>
            <a:off x="706902" y="512064"/>
            <a:ext cx="8156448" cy="777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640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Font typeface="Consolas"/>
              <a:buNone/>
            </a:pPr>
            <a:r>
              <a:rPr b="0" i="0" lang="en-US" sz="3800" u="none" cap="none" strike="noStrike">
                <a:solidFill>
                  <a:srgbClr val="C1EDFF"/>
                </a:solidFill>
                <a:latin typeface="Consolas"/>
                <a:ea typeface="Consolas"/>
                <a:cs typeface="Consolas"/>
                <a:sym typeface="Consolas"/>
              </a:rPr>
              <a:t>Mass Number</a:t>
            </a:r>
            <a:endParaRPr b="0" i="0" sz="3800" u="none" cap="none" strike="noStrike">
              <a:solidFill>
                <a:srgbClr val="C1ED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21" name="Google Shape;221;p22"/>
          <p:cNvSpPr txBox="1"/>
          <p:nvPr/>
        </p:nvSpPr>
        <p:spPr>
          <a:xfrm>
            <a:off x="914400" y="3505200"/>
            <a:ext cx="5257800" cy="25853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EXTENSIONS: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If an atom of nitrogen has a mass number of 15 it has </a:t>
            </a:r>
            <a:r>
              <a:rPr b="1" lang="en-US" sz="1800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rPr>
              <a:t>7 protons </a:t>
            </a:r>
            <a:r>
              <a:rPr b="1" lang="en-US" sz="18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(by definition because it is nitrogen – and it’s atomic # is 7) and </a:t>
            </a:r>
            <a:r>
              <a:rPr b="1" lang="en-US" sz="1800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rPr>
              <a:t>8 neutrons </a:t>
            </a:r>
            <a:r>
              <a:rPr b="1" lang="en-US" sz="18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in its nucleus.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✓"/>
            </a:pPr>
            <a:r>
              <a:rPr b="1" lang="en-US" sz="18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	There are 15 particles in the nucleus of 	which 7 are protons; the other 8 must be 	neutrons!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✓"/>
            </a:pPr>
            <a:r>
              <a:rPr b="1" lang="en-US" sz="18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So to find the # of neutrons – we subtract the Atomic # from the atomic mass.</a:t>
            </a:r>
            <a:endParaRPr/>
          </a:p>
        </p:txBody>
      </p:sp>
      <p:pic>
        <p:nvPicPr>
          <p:cNvPr descr="C:\Documents and Settings\SD23\Local Settings\Temporary Internet Files\Content.IE5\YLYGLQEC\MMj03651620000[1].gif" id="222" name="Google Shape;222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72200" y="3352800"/>
            <a:ext cx="2484895" cy="281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23"/>
          <p:cNvSpPr txBox="1"/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Font typeface="Consolas"/>
              <a:buNone/>
            </a:pPr>
            <a:r>
              <a:rPr b="0" i="0" lang="en-US" sz="4000" u="none" cap="none" strike="noStrike">
                <a:solidFill>
                  <a:srgbClr val="C1EDFF"/>
                </a:solidFill>
                <a:latin typeface="Consolas"/>
                <a:ea typeface="Consolas"/>
                <a:cs typeface="Consolas"/>
                <a:sym typeface="Consolas"/>
              </a:rPr>
              <a:t>Isotopes:</a:t>
            </a:r>
            <a:endParaRPr b="0" i="0" sz="4000" u="none" cap="none" strike="noStrike">
              <a:solidFill>
                <a:srgbClr val="C1ED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28" name="Google Shape;228;p23"/>
          <p:cNvSpPr txBox="1"/>
          <p:nvPr>
            <p:ph idx="1" type="body"/>
          </p:nvPr>
        </p:nvSpPr>
        <p:spPr>
          <a:xfrm>
            <a:off x="914400" y="137160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7980" lvl="0" marL="411480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80"/>
              <a:buFont typeface="Noto Sans Symbols"/>
              <a:buChar char="▪"/>
            </a:pPr>
            <a:r>
              <a:rPr b="0" i="0" lang="en-US" sz="24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For a given element, different atoms </a:t>
            </a:r>
            <a:r>
              <a:rPr b="1" i="0" lang="en-US" sz="24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must by definition</a:t>
            </a:r>
            <a:r>
              <a:rPr b="0" i="0" lang="en-US" sz="24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 have the same number of </a:t>
            </a:r>
            <a:r>
              <a:rPr b="0" i="0" lang="en-US" sz="24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rPr>
              <a:t>protons</a:t>
            </a:r>
            <a:r>
              <a:rPr b="0" i="0" lang="en-US" sz="24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, but can have different numbers of </a:t>
            </a:r>
            <a:r>
              <a:rPr b="0" i="0" lang="en-US" sz="24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rPr>
              <a:t>neutrons</a:t>
            </a:r>
            <a:r>
              <a:rPr b="0" i="0" lang="en-US" sz="24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 (i.e. must have the same </a:t>
            </a:r>
            <a:r>
              <a:rPr b="0" i="0" lang="en-US" sz="24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rPr>
              <a:t>atomic number </a:t>
            </a:r>
            <a:r>
              <a:rPr b="0" i="0" lang="en-US" sz="24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but can have different </a:t>
            </a:r>
            <a:r>
              <a:rPr b="0" i="0" lang="en-US" sz="24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rPr>
              <a:t>mass numbers</a:t>
            </a:r>
            <a:r>
              <a:rPr b="0" i="0" lang="en-US" sz="24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)</a:t>
            </a:r>
            <a:endParaRPr/>
          </a:p>
          <a:p>
            <a:pPr indent="-296164" lvl="1" marL="740664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▫"/>
            </a:pPr>
            <a:r>
              <a:rPr b="0" i="0" lang="en-US" sz="20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These atoms are called </a:t>
            </a:r>
            <a:r>
              <a:rPr b="1" i="0" lang="en-US" sz="20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rPr>
              <a:t>isotopes</a:t>
            </a:r>
            <a:r>
              <a:rPr b="0" i="0" lang="en-US" sz="20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 (“iso”= the same, “tope”= type or element)</a:t>
            </a:r>
            <a:endParaRPr b="0" i="0" sz="2000" u="none" cap="none" strike="noStrik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pic>
        <p:nvPicPr>
          <p:cNvPr descr="Isotopes of Hydrogen and Carbon" id="229" name="Google Shape;229;p23"/>
          <p:cNvPicPr preferRelativeResize="0"/>
          <p:nvPr/>
        </p:nvPicPr>
        <p:blipFill rotWithShape="1">
          <a:blip r:embed="rId3">
            <a:alphaModFix/>
          </a:blip>
          <a:srcRect b="17073" l="0" r="0" t="7317"/>
          <a:stretch/>
        </p:blipFill>
        <p:spPr>
          <a:xfrm>
            <a:off x="1752600" y="3657600"/>
            <a:ext cx="6833419" cy="304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24"/>
          <p:cNvSpPr txBox="1"/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Font typeface="Consolas"/>
              <a:buNone/>
            </a:pPr>
            <a:r>
              <a:rPr b="0" i="0" lang="en-US" sz="4000" u="none" cap="none" strike="noStrike">
                <a:solidFill>
                  <a:srgbClr val="C1EDFF"/>
                </a:solidFill>
                <a:latin typeface="Consolas"/>
                <a:ea typeface="Consolas"/>
                <a:cs typeface="Consolas"/>
                <a:sym typeface="Consolas"/>
              </a:rPr>
              <a:t>Examples of Isotopes</a:t>
            </a:r>
            <a:endParaRPr b="0" i="0" sz="4000" u="none" cap="none" strike="noStrike">
              <a:solidFill>
                <a:srgbClr val="C1ED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35" name="Google Shape;235;p24"/>
          <p:cNvSpPr txBox="1"/>
          <p:nvPr>
            <p:ph idx="1" type="body"/>
          </p:nvPr>
        </p:nvSpPr>
        <p:spPr>
          <a:xfrm>
            <a:off x="914400" y="121920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7980" lvl="0" marL="411480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50"/>
              <a:buFont typeface="Noto Sans Symbols"/>
              <a:buChar char="▪"/>
            </a:pPr>
            <a:r>
              <a:rPr b="0" i="0" lang="en-US" sz="30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Carbon has 3 isotopes.</a:t>
            </a:r>
            <a:endParaRPr/>
          </a:p>
          <a:p>
            <a:pPr indent="-347980" lvl="0" marL="411480" marR="0" rtl="0" algn="l"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850"/>
              <a:buFont typeface="Noto Sans Symbols"/>
              <a:buChar char="▪"/>
            </a:pPr>
            <a:r>
              <a:rPr b="0" i="0" lang="en-US" sz="30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This is “normal” Carbon – </a:t>
            </a:r>
            <a:r>
              <a:rPr b="0" i="0" lang="en-US" sz="3000" u="sng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C12</a:t>
            </a:r>
            <a:endParaRPr/>
          </a:p>
          <a:p>
            <a:pPr indent="-347980" lvl="0" marL="411480" marR="0" rtl="0" algn="l"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850"/>
              <a:buFont typeface="Noto Sans Symbols"/>
              <a:buChar char="▪"/>
            </a:pPr>
            <a:r>
              <a:rPr b="0" i="0" lang="en-US" sz="30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6 protons, 6 electrons, 6 neutrons</a:t>
            </a:r>
            <a:endParaRPr/>
          </a:p>
          <a:p>
            <a:pPr indent="-347980" lvl="0" marL="411480" marR="0" rtl="0" algn="l"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850"/>
              <a:buFont typeface="Noto Sans Symbols"/>
              <a:buChar char="▪"/>
            </a:pPr>
            <a:r>
              <a:rPr b="0" i="0" lang="en-US" sz="30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Another isotope of Carbon is </a:t>
            </a:r>
            <a:r>
              <a:rPr b="0" i="0" lang="en-US" sz="3000" u="sng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C13</a:t>
            </a:r>
            <a:endParaRPr b="0" i="0" sz="3000" u="none" cap="none" strike="noStrik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347980" lvl="0" marL="411480" marR="0" rtl="0" algn="l"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850"/>
              <a:buFont typeface="Noto Sans Symbols"/>
              <a:buChar char="▪"/>
            </a:pPr>
            <a:r>
              <a:rPr b="0" i="0" lang="en-US" sz="30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C13 – 6 p, 6 e, </a:t>
            </a:r>
            <a:r>
              <a:rPr b="0" i="0" lang="en-US" sz="3000" u="sng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7 neutrons</a:t>
            </a:r>
            <a:endParaRPr/>
          </a:p>
          <a:p>
            <a:pPr indent="-347980" lvl="0" marL="411480" marR="0" rtl="0" algn="l"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850"/>
              <a:buFont typeface="Noto Sans Symbols"/>
              <a:buChar char="▪"/>
            </a:pPr>
            <a:r>
              <a:rPr b="0" i="0" lang="en-US" sz="30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The other isotope is </a:t>
            </a:r>
            <a:r>
              <a:rPr b="0" i="0" lang="en-US" sz="3000" u="sng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C14.</a:t>
            </a:r>
            <a:endParaRPr b="0" i="0" sz="3000" u="none" cap="none" strike="noStrik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347980" lvl="0" marL="411480" marR="0" rtl="0" algn="l"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850"/>
              <a:buFont typeface="Noto Sans Symbols"/>
              <a:buChar char="▪"/>
            </a:pPr>
            <a:r>
              <a:rPr b="0" i="0" lang="en-US" sz="30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C14 – 6 p, 6 e, </a:t>
            </a:r>
            <a:r>
              <a:rPr b="0" i="0" lang="en-US" sz="3000" u="sng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8 neutrons</a:t>
            </a:r>
            <a:endParaRPr b="0" i="0" sz="3000" u="none" cap="none" strike="noStrik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236" name="Google Shape;236;p24"/>
          <p:cNvSpPr/>
          <p:nvPr/>
        </p:nvSpPr>
        <p:spPr>
          <a:xfrm>
            <a:off x="6629400" y="0"/>
            <a:ext cx="2133600" cy="2438400"/>
          </a:xfrm>
          <a:prstGeom prst="rect">
            <a:avLst/>
          </a:prstGeom>
          <a:solidFill>
            <a:schemeClr val="accent1"/>
          </a:solidFill>
          <a:ln cap="flat" cmpd="sng" w="19050">
            <a:solidFill>
              <a:srgbClr val="5C982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237" name="Google Shape;237;p24"/>
          <p:cNvSpPr txBox="1"/>
          <p:nvPr/>
        </p:nvSpPr>
        <p:spPr>
          <a:xfrm>
            <a:off x="7162800" y="76200"/>
            <a:ext cx="1066800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6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C</a:t>
            </a:r>
            <a:endParaRPr sz="96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238" name="Google Shape;238;p24"/>
          <p:cNvSpPr txBox="1"/>
          <p:nvPr/>
        </p:nvSpPr>
        <p:spPr>
          <a:xfrm>
            <a:off x="7239000" y="1524000"/>
            <a:ext cx="1143000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Carbon</a:t>
            </a:r>
            <a:endParaRPr sz="20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239" name="Google Shape;239;p24"/>
          <p:cNvSpPr txBox="1"/>
          <p:nvPr/>
        </p:nvSpPr>
        <p:spPr>
          <a:xfrm>
            <a:off x="6629400" y="0"/>
            <a:ext cx="762000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6</a:t>
            </a:r>
            <a:endParaRPr sz="40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240" name="Google Shape;240;p24"/>
          <p:cNvSpPr txBox="1"/>
          <p:nvPr/>
        </p:nvSpPr>
        <p:spPr>
          <a:xfrm>
            <a:off x="6934200" y="1828800"/>
            <a:ext cx="15240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12.001</a:t>
            </a:r>
            <a:endParaRPr sz="36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241" name="Google Shape;241;p24"/>
          <p:cNvSpPr/>
          <p:nvPr/>
        </p:nvSpPr>
        <p:spPr>
          <a:xfrm>
            <a:off x="6934200" y="2590800"/>
            <a:ext cx="1828800" cy="2286000"/>
          </a:xfrm>
          <a:prstGeom prst="rect">
            <a:avLst/>
          </a:prstGeom>
          <a:solidFill>
            <a:schemeClr val="accent1"/>
          </a:solidFill>
          <a:ln cap="flat" cmpd="sng" w="19050">
            <a:solidFill>
              <a:srgbClr val="5C982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242" name="Google Shape;242;p24"/>
          <p:cNvSpPr txBox="1"/>
          <p:nvPr/>
        </p:nvSpPr>
        <p:spPr>
          <a:xfrm>
            <a:off x="7391400" y="2743200"/>
            <a:ext cx="1066800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6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C</a:t>
            </a:r>
            <a:endParaRPr sz="96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243" name="Google Shape;243;p24"/>
          <p:cNvSpPr txBox="1"/>
          <p:nvPr/>
        </p:nvSpPr>
        <p:spPr>
          <a:xfrm>
            <a:off x="7315200" y="3886200"/>
            <a:ext cx="1143000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Carbon</a:t>
            </a:r>
            <a:endParaRPr sz="20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244" name="Google Shape;244;p24"/>
          <p:cNvSpPr txBox="1"/>
          <p:nvPr/>
        </p:nvSpPr>
        <p:spPr>
          <a:xfrm>
            <a:off x="6934200" y="2590800"/>
            <a:ext cx="762000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6</a:t>
            </a:r>
            <a:endParaRPr sz="40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245" name="Google Shape;245;p24"/>
          <p:cNvSpPr txBox="1"/>
          <p:nvPr/>
        </p:nvSpPr>
        <p:spPr>
          <a:xfrm>
            <a:off x="7239000" y="4191000"/>
            <a:ext cx="15240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13.001</a:t>
            </a:r>
            <a:endParaRPr sz="36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246" name="Google Shape;246;p24"/>
          <p:cNvSpPr/>
          <p:nvPr/>
        </p:nvSpPr>
        <p:spPr>
          <a:xfrm>
            <a:off x="5334000" y="4343400"/>
            <a:ext cx="1828800" cy="2286000"/>
          </a:xfrm>
          <a:prstGeom prst="rect">
            <a:avLst/>
          </a:prstGeom>
          <a:solidFill>
            <a:schemeClr val="accent1"/>
          </a:solidFill>
          <a:ln cap="flat" cmpd="sng" w="19050">
            <a:solidFill>
              <a:srgbClr val="5C982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247" name="Google Shape;247;p24"/>
          <p:cNvSpPr txBox="1"/>
          <p:nvPr/>
        </p:nvSpPr>
        <p:spPr>
          <a:xfrm>
            <a:off x="5791200" y="4495800"/>
            <a:ext cx="1066800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6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C</a:t>
            </a:r>
            <a:endParaRPr sz="96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248" name="Google Shape;248;p24"/>
          <p:cNvSpPr txBox="1"/>
          <p:nvPr/>
        </p:nvSpPr>
        <p:spPr>
          <a:xfrm>
            <a:off x="5715000" y="5638800"/>
            <a:ext cx="1143000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Carbon</a:t>
            </a:r>
            <a:endParaRPr sz="20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249" name="Google Shape;249;p24"/>
          <p:cNvSpPr txBox="1"/>
          <p:nvPr/>
        </p:nvSpPr>
        <p:spPr>
          <a:xfrm>
            <a:off x="5334000" y="4343400"/>
            <a:ext cx="762000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6</a:t>
            </a:r>
            <a:endParaRPr sz="40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250" name="Google Shape;250;p24"/>
          <p:cNvSpPr txBox="1"/>
          <p:nvPr/>
        </p:nvSpPr>
        <p:spPr>
          <a:xfrm>
            <a:off x="5638800" y="5943600"/>
            <a:ext cx="15240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14.001</a:t>
            </a:r>
            <a:endParaRPr sz="36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25"/>
          <p:cNvSpPr txBox="1"/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Font typeface="Consolas"/>
              <a:buNone/>
            </a:pPr>
            <a:r>
              <a:rPr b="0" i="0" lang="en-US" sz="4000" u="none" cap="none" strike="noStrike">
                <a:solidFill>
                  <a:srgbClr val="C1EDFF"/>
                </a:solidFill>
                <a:latin typeface="Consolas"/>
                <a:ea typeface="Consolas"/>
                <a:cs typeface="Consolas"/>
                <a:sym typeface="Consolas"/>
              </a:rPr>
              <a:t>Isotopes – do you get them??</a:t>
            </a:r>
            <a:endParaRPr b="0" i="0" sz="4000" u="none" cap="none" strike="noStrike">
              <a:solidFill>
                <a:srgbClr val="C1ED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56" name="Google Shape;256;p25"/>
          <p:cNvSpPr txBox="1"/>
          <p:nvPr>
            <p:ph idx="1" type="body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7980" lvl="0" marL="411480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50"/>
              <a:buFont typeface="Noto Sans Symbols"/>
              <a:buChar char="▪"/>
            </a:pPr>
            <a:r>
              <a:rPr b="0" i="0" lang="en-US" sz="3000" u="sng" cap="none" strike="noStrike">
                <a:solidFill>
                  <a:schemeClr val="hlink"/>
                </a:solidFill>
                <a:latin typeface="Corbel"/>
                <a:ea typeface="Corbel"/>
                <a:cs typeface="Corbel"/>
                <a:sym typeface="Corbel"/>
                <a:hlinkClick r:id="rId3"/>
              </a:rPr>
              <a:t>http://www.youtube.com/watch?v=i6-eih43JZM</a:t>
            </a:r>
            <a:endParaRPr b="0" i="0" sz="3000" u="none" cap="none" strike="noStrik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167005" lvl="0" marL="411480" marR="0" rtl="0" algn="l"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850"/>
              <a:buFont typeface="Noto Sans Symbols"/>
              <a:buNone/>
            </a:pPr>
            <a:r>
              <a:t/>
            </a:r>
            <a:endParaRPr b="0" i="0" sz="3000" u="none" cap="none" strike="noStrik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pic>
        <p:nvPicPr>
          <p:cNvPr descr="the average atomic mass of neon is calculated" id="257" name="Google Shape;257;p25" title="average atomic mass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279813" y="1783550"/>
            <a:ext cx="6584375" cy="4938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26"/>
          <p:cNvSpPr txBox="1"/>
          <p:nvPr>
            <p:ph idx="1" type="body"/>
          </p:nvPr>
        </p:nvSpPr>
        <p:spPr>
          <a:xfrm>
            <a:off x="706902" y="1351672"/>
            <a:ext cx="5718048" cy="9774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82275" spcFirstLastPara="1" rIns="91425" wrap="square" tIns="45700">
            <a:noAutofit/>
          </a:bodyPr>
          <a:lstStyle/>
          <a:p>
            <a:pPr indent="-4064" lvl="0" marL="54864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</a:pPr>
            <a:r>
              <a:rPr b="0" i="0" lang="en-US" sz="20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Let’s try and fill in the table using the elemental symbols given!</a:t>
            </a:r>
            <a:endParaRPr b="0" i="0" sz="2000" u="none" cap="none" strike="noStrik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263" name="Google Shape;263;p26"/>
          <p:cNvSpPr txBox="1"/>
          <p:nvPr>
            <p:ph type="title"/>
          </p:nvPr>
        </p:nvSpPr>
        <p:spPr>
          <a:xfrm>
            <a:off x="706902" y="512064"/>
            <a:ext cx="8156448" cy="777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640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Font typeface="Consolas"/>
              <a:buNone/>
            </a:pPr>
            <a:r>
              <a:rPr b="0" i="0" lang="en-US" sz="3800" u="none" cap="none" strike="noStrike">
                <a:solidFill>
                  <a:srgbClr val="C1EDFF"/>
                </a:solidFill>
                <a:latin typeface="Consolas"/>
                <a:ea typeface="Consolas"/>
                <a:cs typeface="Consolas"/>
                <a:sym typeface="Consolas"/>
              </a:rPr>
              <a:t>Practice:</a:t>
            </a:r>
            <a:endParaRPr b="0" i="0" sz="3800" u="none" cap="none" strike="noStrike">
              <a:solidFill>
                <a:srgbClr val="C1ED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graphicFrame>
        <p:nvGraphicFramePr>
          <p:cNvPr id="264" name="Google Shape;264;p26"/>
          <p:cNvGraphicFramePr/>
          <p:nvPr/>
        </p:nvGraphicFramePr>
        <p:xfrm>
          <a:off x="914400" y="228600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{F3309B7A-E644-453E-BE4D-32CAE723C8DE}</a:tableStyleId>
              </a:tblPr>
              <a:tblGrid>
                <a:gridCol w="1981200"/>
                <a:gridCol w="1447800"/>
                <a:gridCol w="1447800"/>
                <a:gridCol w="1524000"/>
                <a:gridCol w="1447800"/>
              </a:tblGrid>
              <a:tr h="10096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Font typeface="Corbel"/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10096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/>
                        <a:t># of Protons </a:t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/>
                        <a:t>3</a:t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/>
                        <a:t>9</a:t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/>
                        <a:t>8</a:t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/>
                        <a:t>56</a:t>
                      </a:r>
                      <a:endParaRPr sz="1800"/>
                    </a:p>
                  </a:txBody>
                  <a:tcPr marT="45725" marB="45725" marR="91450" marL="91450" anchor="ctr"/>
                </a:tc>
              </a:tr>
              <a:tr h="10096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/>
                        <a:t># of Neutrons</a:t>
                      </a:r>
                      <a:br>
                        <a:rPr b="1" lang="en-US" sz="1800"/>
                      </a:br>
                      <a:r>
                        <a:rPr b="1" lang="en-US" sz="1800"/>
                        <a:t>(mass number- atomic number)</a:t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/>
                        <a:t>4</a:t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/>
                        <a:t>10</a:t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/>
                        <a:t>8</a:t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/>
                        <a:t>80</a:t>
                      </a:r>
                      <a:endParaRPr sz="1800"/>
                    </a:p>
                  </a:txBody>
                  <a:tcPr marT="45725" marB="45725" marR="91450" marL="91450" anchor="ctr"/>
                </a:tc>
              </a:tr>
              <a:tr h="10096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/>
                        <a:t># of electrons </a:t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/>
                        <a:t>3</a:t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/>
                        <a:t>9</a:t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/>
                        <a:t>8</a:t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/>
                        <a:t>56</a:t>
                      </a:r>
                      <a:endParaRPr sz="1800"/>
                    </a:p>
                  </a:txBody>
                  <a:tcPr marT="45725" marB="45725" marR="91450" marL="91450" anchor="ctr"/>
                </a:tc>
              </a:tr>
            </a:tbl>
          </a:graphicData>
        </a:graphic>
      </p:graphicFrame>
      <p:pic>
        <p:nvPicPr>
          <p:cNvPr descr="notat5.jpg (1903 bytes)" id="265" name="Google Shape;265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24200" y="2514600"/>
            <a:ext cx="942975" cy="5810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otat6.jpg (1884 bytes)" id="266" name="Google Shape;266;p2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648200" y="2514600"/>
            <a:ext cx="781050" cy="6000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otat7.jpg (2413 bytes)" id="267" name="Google Shape;267;p26"/>
          <p:cNvPicPr preferRelativeResize="0"/>
          <p:nvPr/>
        </p:nvPicPr>
        <p:blipFill rotWithShape="1">
          <a:blip r:embed="rId5">
            <a:alphaModFix/>
          </a:blip>
          <a:srcRect b="0" l="0" r="23267" t="-17500"/>
          <a:stretch/>
        </p:blipFill>
        <p:spPr>
          <a:xfrm>
            <a:off x="6172200" y="2438400"/>
            <a:ext cx="738188" cy="67151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otat8.jpg (3360 bytes)" id="268" name="Google Shape;268;p26"/>
          <p:cNvPicPr preferRelativeResize="0"/>
          <p:nvPr/>
        </p:nvPicPr>
        <p:blipFill rotWithShape="1">
          <a:blip r:embed="rId6">
            <a:alphaModFix/>
          </a:blip>
          <a:srcRect b="0" l="0" r="21165" t="-2678"/>
          <a:stretch/>
        </p:blipFill>
        <p:spPr>
          <a:xfrm>
            <a:off x="7391400" y="2500313"/>
            <a:ext cx="1223963" cy="547687"/>
          </a:xfrm>
          <a:prstGeom prst="rect">
            <a:avLst/>
          </a:prstGeom>
          <a:noFill/>
          <a:ln>
            <a:noFill/>
          </a:ln>
        </p:spPr>
      </p:pic>
      <p:sp>
        <p:nvSpPr>
          <p:cNvPr id="269" name="Google Shape;269;p26"/>
          <p:cNvSpPr/>
          <p:nvPr/>
        </p:nvSpPr>
        <p:spPr>
          <a:xfrm>
            <a:off x="3352800" y="3429000"/>
            <a:ext cx="714375" cy="6858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19050">
            <a:solidFill>
              <a:srgbClr val="5C982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270" name="Google Shape;270;p26"/>
          <p:cNvSpPr/>
          <p:nvPr/>
        </p:nvSpPr>
        <p:spPr>
          <a:xfrm>
            <a:off x="3352799" y="4446080"/>
            <a:ext cx="714375" cy="6858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19050">
            <a:solidFill>
              <a:srgbClr val="5C982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271" name="Google Shape;271;p26"/>
          <p:cNvSpPr/>
          <p:nvPr/>
        </p:nvSpPr>
        <p:spPr>
          <a:xfrm>
            <a:off x="3352798" y="5475924"/>
            <a:ext cx="714375" cy="6858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19050">
            <a:solidFill>
              <a:srgbClr val="5C982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272" name="Google Shape;272;p26"/>
          <p:cNvSpPr/>
          <p:nvPr/>
        </p:nvSpPr>
        <p:spPr>
          <a:xfrm>
            <a:off x="4681347" y="3416808"/>
            <a:ext cx="714375" cy="6858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19050">
            <a:solidFill>
              <a:srgbClr val="5C982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273" name="Google Shape;273;p26"/>
          <p:cNvSpPr/>
          <p:nvPr/>
        </p:nvSpPr>
        <p:spPr>
          <a:xfrm>
            <a:off x="4681346" y="4433888"/>
            <a:ext cx="714375" cy="6858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19050">
            <a:solidFill>
              <a:srgbClr val="5C982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274" name="Google Shape;274;p26"/>
          <p:cNvSpPr/>
          <p:nvPr/>
        </p:nvSpPr>
        <p:spPr>
          <a:xfrm>
            <a:off x="4681345" y="5463732"/>
            <a:ext cx="714375" cy="6858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19050">
            <a:solidFill>
              <a:srgbClr val="5C982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275" name="Google Shape;275;p26"/>
          <p:cNvSpPr/>
          <p:nvPr/>
        </p:nvSpPr>
        <p:spPr>
          <a:xfrm>
            <a:off x="6248400" y="3352800"/>
            <a:ext cx="714375" cy="6858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19050">
            <a:solidFill>
              <a:srgbClr val="5C982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276" name="Google Shape;276;p26"/>
          <p:cNvSpPr/>
          <p:nvPr/>
        </p:nvSpPr>
        <p:spPr>
          <a:xfrm>
            <a:off x="6248399" y="4369880"/>
            <a:ext cx="714375" cy="6858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19050">
            <a:solidFill>
              <a:srgbClr val="5C982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277" name="Google Shape;277;p26"/>
          <p:cNvSpPr/>
          <p:nvPr/>
        </p:nvSpPr>
        <p:spPr>
          <a:xfrm>
            <a:off x="6248398" y="5399724"/>
            <a:ext cx="714375" cy="6858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19050">
            <a:solidFill>
              <a:srgbClr val="5C982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278" name="Google Shape;278;p26"/>
          <p:cNvSpPr/>
          <p:nvPr/>
        </p:nvSpPr>
        <p:spPr>
          <a:xfrm>
            <a:off x="7815451" y="3429000"/>
            <a:ext cx="714375" cy="6858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19050">
            <a:solidFill>
              <a:srgbClr val="5C982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279" name="Google Shape;279;p26"/>
          <p:cNvSpPr/>
          <p:nvPr/>
        </p:nvSpPr>
        <p:spPr>
          <a:xfrm>
            <a:off x="7815450" y="4446080"/>
            <a:ext cx="714375" cy="6858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19050">
            <a:solidFill>
              <a:srgbClr val="5C982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280" name="Google Shape;280;p26"/>
          <p:cNvSpPr/>
          <p:nvPr/>
        </p:nvSpPr>
        <p:spPr>
          <a:xfrm>
            <a:off x="7815449" y="5475924"/>
            <a:ext cx="714375" cy="6858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19050">
            <a:solidFill>
              <a:srgbClr val="5C982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27"/>
          <p:cNvSpPr txBox="1"/>
          <p:nvPr>
            <p:ph idx="1" type="body"/>
          </p:nvPr>
        </p:nvSpPr>
        <p:spPr>
          <a:xfrm>
            <a:off x="706902" y="1351672"/>
            <a:ext cx="5718048" cy="9774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82275" spcFirstLastPara="1" rIns="91425" wrap="square" tIns="45700">
            <a:noAutofit/>
          </a:bodyPr>
          <a:lstStyle/>
          <a:p>
            <a:pPr indent="-4064" lvl="0" marL="54864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</a:pPr>
            <a:r>
              <a:rPr b="0" i="0" lang="en-US" sz="2000" u="sng" cap="none" strike="noStrike">
                <a:solidFill>
                  <a:schemeClr val="hlink"/>
                </a:solidFill>
                <a:latin typeface="Corbel"/>
                <a:ea typeface="Corbel"/>
                <a:cs typeface="Corbel"/>
                <a:sym typeface="Corbel"/>
                <a:hlinkClick r:id="rId3"/>
              </a:rPr>
              <a:t>http://www.youtube.com/watch?v=T6UujimddEc&amp;feature=related</a:t>
            </a:r>
            <a:endParaRPr b="0" i="0" sz="2000" u="none" cap="none" strike="noStrik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4064" lvl="0" marL="54864" marR="0" rtl="0" algn="l"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286" name="Google Shape;286;p27"/>
          <p:cNvSpPr txBox="1"/>
          <p:nvPr>
            <p:ph type="title"/>
          </p:nvPr>
        </p:nvSpPr>
        <p:spPr>
          <a:xfrm>
            <a:off x="706902" y="512064"/>
            <a:ext cx="8156448" cy="777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640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Font typeface="Consolas"/>
              <a:buNone/>
            </a:pPr>
            <a:r>
              <a:rPr b="0" i="0" lang="en-US" sz="3800" u="none" cap="none" strike="noStrike">
                <a:solidFill>
                  <a:srgbClr val="C1EDFF"/>
                </a:solidFill>
                <a:latin typeface="Consolas"/>
                <a:ea typeface="Consolas"/>
                <a:cs typeface="Consolas"/>
                <a:sym typeface="Consolas"/>
              </a:rPr>
              <a:t>How about a little History</a:t>
            </a:r>
            <a:endParaRPr b="0" i="0" sz="3800" u="none" cap="none" strike="noStrike">
              <a:solidFill>
                <a:srgbClr val="C1ED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pic>
        <p:nvPicPr>
          <p:cNvPr descr="Animated classic presenting what an atom is, how energy is released from certain kinds of atoms, the peacetime uses of atomic energy and the byproducts of nuclear fission. &#10; &#10;Source: &#10;http://www.open-video.org/details.php?videoid=3415 &#10; &#10;Creative Commons license: &#10;Attribution-NonCommercial-ShareAlike 2.5 &#10;http://creativecommons.org/licenses/by-nc-sa/2.5/" id="287" name="Google Shape;287;p27" title="A is for Atom - Part 1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50638" y="1351670"/>
            <a:ext cx="7242725" cy="5432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4"/>
          <p:cNvSpPr txBox="1"/>
          <p:nvPr>
            <p:ph idx="1" type="body"/>
          </p:nvPr>
        </p:nvSpPr>
        <p:spPr>
          <a:xfrm>
            <a:off x="706902" y="1351672"/>
            <a:ext cx="5718048" cy="154392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82275" spcFirstLastPara="1" rIns="91425" wrap="square" tIns="45700">
            <a:noAutofit/>
          </a:bodyPr>
          <a:lstStyle/>
          <a:p>
            <a:pPr indent="-4064" lvl="0" marL="54864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Matter is any substance which:</a:t>
            </a:r>
            <a:endParaRPr/>
          </a:p>
          <a:p>
            <a:pPr indent="-461264" lvl="1" marL="1197864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980"/>
              <a:buFont typeface="Consolas"/>
              <a:buAutoNum type="arabicPeriod"/>
            </a:pPr>
            <a:r>
              <a:rPr b="0" i="0" lang="en-US" sz="2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rPr>
              <a:t>Occupies space (i.e. has volume)</a:t>
            </a:r>
            <a:endParaRPr/>
          </a:p>
          <a:p>
            <a:pPr indent="-461264" lvl="1" marL="1197864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980"/>
              <a:buFont typeface="Consolas"/>
              <a:buAutoNum type="arabicPeriod"/>
            </a:pPr>
            <a:r>
              <a:rPr b="0" i="0" lang="en-US" sz="2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rPr>
              <a:t>Has mass</a:t>
            </a:r>
            <a:endParaRPr b="0" i="0" sz="2200" u="none" cap="none" strike="noStrike">
              <a:solidFill>
                <a:schemeClr val="accen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58" name="Google Shape;158;p14"/>
          <p:cNvSpPr txBox="1"/>
          <p:nvPr>
            <p:ph type="title"/>
          </p:nvPr>
        </p:nvSpPr>
        <p:spPr>
          <a:xfrm>
            <a:off x="706902" y="512064"/>
            <a:ext cx="8156448" cy="777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640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Font typeface="Consolas"/>
              <a:buNone/>
            </a:pPr>
            <a:r>
              <a:rPr b="0" i="0" lang="en-US" sz="3800" u="none" cap="none" strike="noStrike">
                <a:solidFill>
                  <a:srgbClr val="C1EDFF"/>
                </a:solidFill>
                <a:latin typeface="Consolas"/>
                <a:ea typeface="Consolas"/>
                <a:cs typeface="Consolas"/>
                <a:sym typeface="Consolas"/>
              </a:rPr>
              <a:t>What is matter?</a:t>
            </a:r>
            <a:endParaRPr b="0" i="0" sz="3800" u="none" cap="none" strike="noStrike">
              <a:solidFill>
                <a:srgbClr val="C1ED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59" name="Google Shape;159;p14"/>
          <p:cNvSpPr txBox="1"/>
          <p:nvPr/>
        </p:nvSpPr>
        <p:spPr>
          <a:xfrm>
            <a:off x="1371600" y="5257800"/>
            <a:ext cx="7543800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Is air matter?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8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Does it occupy space? 	Does it have mass!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8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YES!</a:t>
            </a:r>
            <a:endParaRPr i="1"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pic>
        <p:nvPicPr>
          <p:cNvPr descr="C:\Documents and Settings\SD23\Local Settings\Temporary Internet Files\Content.IE5\IK9I6IHJ\MPj04092680000[1].jpg" id="160" name="Google Shape;160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638800" y="2667000"/>
            <a:ext cx="2743200" cy="27432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Documents and Settings\SD23\Local Settings\Temporary Internet Files\Content.IE5\YLYGLQEC\MPj04088470000[1].jpg" id="161" name="Google Shape;161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276600" y="2590800"/>
            <a:ext cx="1880517" cy="281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5"/>
          <p:cNvSpPr txBox="1"/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Font typeface="Consolas"/>
              <a:buNone/>
            </a:pPr>
            <a:r>
              <a:rPr b="0" i="0" lang="en-US" sz="4000" u="none" cap="none" strike="noStrike">
                <a:solidFill>
                  <a:srgbClr val="C1EDFF"/>
                </a:solidFill>
                <a:latin typeface="Consolas"/>
                <a:ea typeface="Consolas"/>
                <a:cs typeface="Consolas"/>
                <a:sym typeface="Consolas"/>
              </a:rPr>
              <a:t>Types of Matter</a:t>
            </a:r>
            <a:endParaRPr b="0" i="0" sz="4000" u="none" cap="none" strike="noStrike">
              <a:solidFill>
                <a:srgbClr val="C1ED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67" name="Google Shape;167;p15"/>
          <p:cNvSpPr txBox="1"/>
          <p:nvPr>
            <p:ph idx="1" type="body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7980" lvl="0" marL="411480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50"/>
              <a:buFont typeface="Noto Sans Symbols"/>
              <a:buChar char="▪"/>
            </a:pPr>
            <a:r>
              <a:rPr b="0" i="0" lang="en-US" sz="30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Matter can be classified as a:</a:t>
            </a:r>
            <a:endParaRPr/>
          </a:p>
          <a:p>
            <a:pPr indent="-524764" lvl="1" marL="969264" marR="0" rtl="0" algn="l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340"/>
              <a:buFont typeface="Consolas"/>
              <a:buAutoNum type="alphaLcPeriod"/>
            </a:pPr>
            <a:r>
              <a:rPr b="0" i="0" lang="en-US" sz="2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Pure substance- </a:t>
            </a:r>
            <a:r>
              <a:rPr b="0" i="0" lang="en-US" sz="26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rPr>
              <a:t>any material having constant composition; in other words, that has the same properties in any sample you choose and is homogeneous (the same) throughout.</a:t>
            </a:r>
            <a:r>
              <a:rPr b="0" i="0" lang="en-US" sz="2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 </a:t>
            </a:r>
            <a:endParaRPr/>
          </a:p>
          <a:p>
            <a:pPr indent="-524764" lvl="1" marL="969264" marR="0" rtl="0" algn="l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340"/>
              <a:buFont typeface="Consolas"/>
              <a:buAutoNum type="alphaLcPeriod"/>
            </a:pPr>
            <a:r>
              <a:rPr b="0" i="0" lang="en-US" sz="2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Mixture- </a:t>
            </a:r>
            <a:r>
              <a:rPr b="0" i="0" lang="en-US" sz="26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rPr>
              <a:t>has two or more kinds of particles and thus may have different properties in different samples</a:t>
            </a:r>
            <a:endParaRPr b="0" i="0" sz="2600" u="none" cap="none" strike="noStrike">
              <a:solidFill>
                <a:schemeClr val="accen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6"/>
          <p:cNvSpPr txBox="1"/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Font typeface="Consolas"/>
              <a:buNone/>
            </a:pPr>
            <a:r>
              <a:rPr b="0" i="0" lang="en-US" sz="4000" u="none" cap="none" strike="noStrike">
                <a:solidFill>
                  <a:srgbClr val="C1EDFF"/>
                </a:solidFill>
                <a:latin typeface="Consolas"/>
                <a:ea typeface="Consolas"/>
                <a:cs typeface="Consolas"/>
                <a:sym typeface="Consolas"/>
              </a:rPr>
              <a:t>Matter Map</a:t>
            </a:r>
            <a:endParaRPr b="0" i="0" sz="4000" u="none" cap="none" strike="noStrike">
              <a:solidFill>
                <a:srgbClr val="C1ED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pic>
        <p:nvPicPr>
          <p:cNvPr descr="http://images.google.ca/url?q=http://www.castlefordschools.com/kent/07-08%2520lessons/Lessons/Chemistry%2520Lessons/chp%25201/Chemistry_files/image055.jpg&amp;usg=AFQjCNGQOu-3p88E5zH9_RjfmXNeADyiuw" id="173" name="Google Shape;173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1395413"/>
            <a:ext cx="8562809" cy="449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7"/>
          <p:cNvSpPr txBox="1"/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Font typeface="Consolas"/>
              <a:buNone/>
            </a:pPr>
            <a:r>
              <a:rPr b="0" i="0" lang="en-US" sz="4000" u="none" cap="none" strike="noStrike">
                <a:solidFill>
                  <a:srgbClr val="C1EDFF"/>
                </a:solidFill>
                <a:latin typeface="Consolas"/>
                <a:ea typeface="Consolas"/>
                <a:cs typeface="Consolas"/>
                <a:sym typeface="Consolas"/>
              </a:rPr>
              <a:t>Types of Pure Substances</a:t>
            </a:r>
            <a:endParaRPr b="0" i="0" sz="4000" u="none" cap="none" strike="noStrike">
              <a:solidFill>
                <a:srgbClr val="C1ED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79" name="Google Shape;179;p17"/>
          <p:cNvSpPr txBox="1"/>
          <p:nvPr>
            <p:ph idx="1" type="body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7980" lvl="0" marL="41148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50"/>
              <a:buFont typeface="Noto Sans Symbols"/>
              <a:buChar char="▪"/>
            </a:pPr>
            <a:r>
              <a:rPr b="0" i="0" lang="en-US" sz="30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Pure substances are classified as:</a:t>
            </a:r>
            <a:endParaRPr/>
          </a:p>
          <a:p>
            <a:pPr indent="-296164" lvl="1" marL="740664" marR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340"/>
              <a:buFont typeface="Noto Sans Symbols"/>
              <a:buChar char="▫"/>
            </a:pPr>
            <a:r>
              <a:rPr b="0" i="0" lang="en-US" sz="2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Elements- </a:t>
            </a:r>
            <a:r>
              <a:rPr b="0" i="0" lang="en-US" sz="26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rPr>
              <a:t>a substance that cannot be separated into two or more substances by ordinary chemical (or physical) means</a:t>
            </a:r>
            <a:endParaRPr/>
          </a:p>
          <a:p>
            <a:pPr indent="-234696" lvl="2" marL="996696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◾"/>
            </a:pPr>
            <a:r>
              <a:rPr b="0" i="0" lang="en-US" sz="24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The </a:t>
            </a:r>
            <a:r>
              <a:rPr b="1" i="0" lang="en-US" sz="24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rPr>
              <a:t>atom</a:t>
            </a:r>
            <a:r>
              <a:rPr b="0" i="0" lang="en-US" sz="24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 is the smallest unit of an element</a:t>
            </a:r>
            <a:endParaRPr/>
          </a:p>
          <a:p>
            <a:pPr indent="-296164" lvl="1" marL="740664" marR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340"/>
              <a:buFont typeface="Noto Sans Symbols"/>
              <a:buChar char="▫"/>
            </a:pPr>
            <a:r>
              <a:rPr b="0" i="0" lang="en-US" sz="2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Compounds- </a:t>
            </a:r>
            <a:r>
              <a:rPr b="0" i="0" lang="en-US" sz="26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rPr>
              <a:t>a substance which has its own properties but which can be broken down into other substances</a:t>
            </a:r>
            <a:endParaRPr/>
          </a:p>
          <a:p>
            <a:pPr indent="-234696" lvl="2" marL="996696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◾"/>
            </a:pPr>
            <a:r>
              <a:rPr b="0" i="0" lang="en-US" sz="24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The </a:t>
            </a:r>
            <a:r>
              <a:rPr b="1" i="0" lang="en-US" sz="24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rPr>
              <a:t>molecule</a:t>
            </a:r>
            <a:r>
              <a:rPr b="0" i="0" lang="en-US" sz="24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 is the smallest unit of a compound that still retains all of the properties of the compound</a:t>
            </a:r>
            <a:endParaRPr b="0" i="0" sz="2400" u="none" cap="none" strike="noStrik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8"/>
          <p:cNvSpPr txBox="1"/>
          <p:nvPr>
            <p:ph idx="1" type="body"/>
          </p:nvPr>
        </p:nvSpPr>
        <p:spPr>
          <a:xfrm>
            <a:off x="706902" y="1351672"/>
            <a:ext cx="5718048" cy="443952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82275" spcFirstLastPara="1" rIns="91425" wrap="square" tIns="45700">
            <a:noAutofit/>
          </a:bodyPr>
          <a:lstStyle/>
          <a:p>
            <a:pPr indent="-4064" lvl="0" marL="54864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The </a:t>
            </a:r>
            <a:r>
              <a:rPr b="1" i="0" lang="en-US" sz="24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atom </a:t>
            </a:r>
            <a:r>
              <a:rPr b="0" i="0" lang="en-US" sz="24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is the </a:t>
            </a:r>
            <a:r>
              <a:rPr b="0" i="0" lang="en-US" sz="24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rPr>
              <a:t>basic unit of matter</a:t>
            </a:r>
            <a:r>
              <a:rPr b="0" i="0" lang="en-US" sz="24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. Ultimately all classes of matter can be identified or classified based on the type or types of atom that it contains.</a:t>
            </a:r>
            <a:endParaRPr/>
          </a:p>
          <a:p>
            <a:pPr indent="-4064" lvl="0" marL="54864" marR="0" rtl="0" algn="l"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296164" lvl="1" marL="740664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980"/>
              <a:buFont typeface="Noto Sans Symbols"/>
              <a:buChar char="❖"/>
            </a:pPr>
            <a:r>
              <a:rPr b="0" i="0" lang="en-US" sz="2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 The </a:t>
            </a:r>
            <a:r>
              <a:rPr b="1" i="0" lang="en-US" sz="2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atom</a:t>
            </a:r>
            <a:r>
              <a:rPr b="0" i="0" lang="en-US" sz="2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 is the </a:t>
            </a:r>
            <a:r>
              <a:rPr b="0" i="0" lang="en-US" sz="2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rPr>
              <a:t>smallest, indivisible particle of matter which retains its chemical properties</a:t>
            </a:r>
            <a:endParaRPr/>
          </a:p>
        </p:txBody>
      </p:sp>
      <p:sp>
        <p:nvSpPr>
          <p:cNvPr id="185" name="Google Shape;185;p18"/>
          <p:cNvSpPr txBox="1"/>
          <p:nvPr>
            <p:ph type="title"/>
          </p:nvPr>
        </p:nvSpPr>
        <p:spPr>
          <a:xfrm>
            <a:off x="706902" y="512064"/>
            <a:ext cx="8156448" cy="777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640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Font typeface="Consolas"/>
              <a:buNone/>
            </a:pPr>
            <a:r>
              <a:rPr b="0" i="0" lang="en-US" sz="3800" u="none" cap="none" strike="noStrike">
                <a:solidFill>
                  <a:srgbClr val="C1EDFF"/>
                </a:solidFill>
                <a:latin typeface="Consolas"/>
                <a:ea typeface="Consolas"/>
                <a:cs typeface="Consolas"/>
                <a:sym typeface="Consolas"/>
              </a:rPr>
              <a:t>What is an atom?</a:t>
            </a:r>
            <a:endParaRPr b="0" i="0" sz="3800" u="none" cap="none" strike="noStrike">
              <a:solidFill>
                <a:srgbClr val="C1ED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pic>
        <p:nvPicPr>
          <p:cNvPr descr="C:\Documents and Settings\SD23\Local Settings\Temporary Internet Files\Content.IE5\YLYGLQEC\MCj04111430000[1].wmf" id="186" name="Google Shape;186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96000" y="2743200"/>
            <a:ext cx="2743200" cy="37451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9"/>
          <p:cNvSpPr txBox="1"/>
          <p:nvPr>
            <p:ph idx="1" type="body"/>
          </p:nvPr>
        </p:nvSpPr>
        <p:spPr>
          <a:xfrm>
            <a:off x="706902" y="1351672"/>
            <a:ext cx="5718048" cy="360132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82275" spcFirstLastPara="1" rIns="91425" wrap="square" tIns="45700">
            <a:noAutofit/>
          </a:bodyPr>
          <a:lstStyle/>
          <a:p>
            <a:pPr indent="-4064" lvl="0" marL="54864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</a:pPr>
            <a:r>
              <a:rPr b="0" i="0" lang="en-US" sz="20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Atoms are made of three types of subatomic particle (“below the level of the atom”)</a:t>
            </a:r>
            <a:endParaRPr/>
          </a:p>
          <a:p>
            <a:pPr indent="-461264" lvl="0" marL="512064" marR="0" rtl="0" algn="l"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280"/>
              <a:buFont typeface="Consolas"/>
              <a:buAutoNum type="arabicPeriod"/>
            </a:pPr>
            <a:r>
              <a:rPr b="0" i="0" lang="en-US" sz="24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rPr>
              <a:t>Protons</a:t>
            </a:r>
            <a:r>
              <a:rPr b="0" i="0" lang="en-US" sz="24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 (</a:t>
            </a:r>
            <a:r>
              <a:rPr b="0" i="0" lang="en-US" sz="24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rPr>
              <a:t>p</a:t>
            </a:r>
            <a:r>
              <a:rPr b="0" baseline="30000" i="0" lang="en-US" sz="24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rPr>
              <a:t>+</a:t>
            </a:r>
            <a:r>
              <a:rPr b="0" i="0" lang="en-US" sz="24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)- </a:t>
            </a:r>
            <a:r>
              <a:rPr b="0" i="0" lang="en-US" sz="24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rPr>
              <a:t>a positively charged particle located in the nucleus </a:t>
            </a:r>
            <a:endParaRPr/>
          </a:p>
          <a:p>
            <a:pPr indent="-461264" lvl="0" marL="512064" marR="0" rtl="0" algn="l"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280"/>
              <a:buFont typeface="Consolas"/>
              <a:buAutoNum type="arabicPeriod"/>
            </a:pPr>
            <a:r>
              <a:rPr b="0" i="0" lang="en-US" sz="24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rPr>
              <a:t>Neutron</a:t>
            </a:r>
            <a:r>
              <a:rPr b="0" i="0" lang="en-US" sz="24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 (</a:t>
            </a:r>
            <a:r>
              <a:rPr b="0" i="0" lang="en-US" sz="24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rPr>
              <a:t>n</a:t>
            </a:r>
            <a:r>
              <a:rPr b="0" baseline="30000" i="0" lang="en-US" sz="24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rPr>
              <a:t>0</a:t>
            </a:r>
            <a:r>
              <a:rPr b="0" i="0" lang="en-US" sz="24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)- </a:t>
            </a:r>
            <a:r>
              <a:rPr b="0" i="0" lang="en-US" sz="24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rPr>
              <a:t>a neutral (uncharged) particle located in the nucleus</a:t>
            </a:r>
            <a:endParaRPr/>
          </a:p>
          <a:p>
            <a:pPr indent="-461264" lvl="0" marL="512064" marR="0" rtl="0" algn="l"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280"/>
              <a:buFont typeface="Consolas"/>
              <a:buAutoNum type="arabicPeriod"/>
            </a:pPr>
            <a:r>
              <a:rPr b="0" i="0" lang="en-US" sz="24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rPr>
              <a:t>Electron</a:t>
            </a:r>
            <a:r>
              <a:rPr b="0" i="0" lang="en-US" sz="24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 (</a:t>
            </a:r>
            <a:r>
              <a:rPr b="0" i="0" lang="en-US" sz="24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rPr>
              <a:t>e</a:t>
            </a:r>
            <a:r>
              <a:rPr b="0" baseline="30000" i="0" lang="en-US" sz="24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rPr>
              <a:t>-</a:t>
            </a:r>
            <a:r>
              <a:rPr b="0" i="0" lang="en-US" sz="24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)- </a:t>
            </a:r>
            <a:r>
              <a:rPr b="0" i="0" lang="en-US" sz="24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rPr>
              <a:t>a negatively charged particle located outside the nucleus </a:t>
            </a:r>
            <a:endParaRPr/>
          </a:p>
        </p:txBody>
      </p:sp>
      <p:sp>
        <p:nvSpPr>
          <p:cNvPr id="192" name="Google Shape;192;p19"/>
          <p:cNvSpPr txBox="1"/>
          <p:nvPr>
            <p:ph type="title"/>
          </p:nvPr>
        </p:nvSpPr>
        <p:spPr>
          <a:xfrm>
            <a:off x="706902" y="512064"/>
            <a:ext cx="8156448" cy="777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640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Font typeface="Consolas"/>
              <a:buNone/>
            </a:pPr>
            <a:r>
              <a:rPr b="0" i="0" lang="en-US" sz="3800" u="none" cap="none" strike="noStrike">
                <a:solidFill>
                  <a:srgbClr val="C1EDFF"/>
                </a:solidFill>
                <a:latin typeface="Consolas"/>
                <a:ea typeface="Consolas"/>
                <a:cs typeface="Consolas"/>
                <a:sym typeface="Consolas"/>
              </a:rPr>
              <a:t>What makes up an atom?</a:t>
            </a:r>
            <a:endParaRPr b="0" i="0" sz="3800" u="none" cap="none" strike="noStrike">
              <a:solidFill>
                <a:srgbClr val="C1ED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pic>
        <p:nvPicPr>
          <p:cNvPr descr="a simple Helium atom&#10;(click to enlarge: 850·850px = 54 kByte" id="193" name="Google Shape;193;p19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943600" y="1371600"/>
            <a:ext cx="2857500" cy="28575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94" name="Google Shape;194;p19"/>
          <p:cNvGraphicFramePr/>
          <p:nvPr/>
        </p:nvGraphicFramePr>
        <p:xfrm>
          <a:off x="1219200" y="46482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{F8D3A9DD-F007-42E4-A5A6-03047708B366}</a:tableStyleId>
              </a:tblPr>
              <a:tblGrid>
                <a:gridCol w="1143000"/>
                <a:gridCol w="990600"/>
                <a:gridCol w="914400"/>
                <a:gridCol w="1905000"/>
                <a:gridCol w="1828800"/>
              </a:tblGrid>
              <a:tr h="3175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Font typeface="Times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FF0000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Name</a:t>
                      </a:r>
                      <a:endParaRPr/>
                    </a:p>
                  </a:txBody>
                  <a:tcPr marT="45725" marB="45725" marR="91450" marL="91450" anchor="ctr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Font typeface="Times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FF0000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Symbol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Font typeface="Times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FF0000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Charge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Font typeface="Times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FF0000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Location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Font typeface="Times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FF0000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Relative Mass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Font typeface="Times"/>
                        <a:buNone/>
                      </a:pPr>
                      <a:r>
                        <a:rPr b="1" i="0" lang="en-US" sz="1600" u="none" cap="none" strike="noStrike">
                          <a:solidFill>
                            <a:schemeClr val="lt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Proton</a:t>
                      </a:r>
                      <a:endParaRPr/>
                    </a:p>
                  </a:txBody>
                  <a:tcPr marT="45725" marB="45725" marR="91450" marL="91450" anchor="ctr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Font typeface="Times"/>
                        <a:buNone/>
                      </a:pPr>
                      <a:r>
                        <a:rPr b="1" i="0" lang="en-US" sz="1600" u="none" cap="none" strike="noStrike">
                          <a:solidFill>
                            <a:schemeClr val="lt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p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Font typeface="Times"/>
                        <a:buNone/>
                      </a:pPr>
                      <a:r>
                        <a:rPr b="1" i="0" lang="en-US" sz="1600" u="none" cap="none" strike="noStrike">
                          <a:solidFill>
                            <a:schemeClr val="lt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1+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Font typeface="Times"/>
                        <a:buNone/>
                      </a:pPr>
                      <a:r>
                        <a:rPr b="1" i="0" lang="en-US" sz="1600" u="none" cap="none" strike="noStrike">
                          <a:solidFill>
                            <a:schemeClr val="lt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nucleus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Font typeface="Times"/>
                        <a:buNone/>
                      </a:pPr>
                      <a:r>
                        <a:rPr b="1" i="0" lang="en-US" sz="1600" u="none" cap="none" strike="noStrike">
                          <a:solidFill>
                            <a:schemeClr val="lt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1836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Font typeface="Times"/>
                        <a:buNone/>
                      </a:pPr>
                      <a:r>
                        <a:rPr b="1" i="0" lang="en-US" sz="1600" u="none" cap="none" strike="noStrike">
                          <a:solidFill>
                            <a:schemeClr val="lt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Neutron</a:t>
                      </a:r>
                      <a:endParaRPr/>
                    </a:p>
                  </a:txBody>
                  <a:tcPr marT="45725" marB="45725" marR="91450" marL="91450" anchor="ctr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Font typeface="Times"/>
                        <a:buNone/>
                      </a:pPr>
                      <a:r>
                        <a:rPr b="1" i="0" lang="en-US" sz="1600" u="none" cap="none" strike="noStrike">
                          <a:solidFill>
                            <a:schemeClr val="lt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n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Font typeface="Times"/>
                        <a:buNone/>
                      </a:pPr>
                      <a:r>
                        <a:rPr b="1" i="0" lang="en-US" sz="1600" u="none" cap="none" strike="noStrike">
                          <a:solidFill>
                            <a:schemeClr val="lt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0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Font typeface="Times"/>
                        <a:buNone/>
                      </a:pPr>
                      <a:r>
                        <a:rPr b="1" i="0" lang="en-US" sz="1600" u="none" cap="none" strike="noStrike">
                          <a:solidFill>
                            <a:schemeClr val="lt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nucleus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Font typeface="Times"/>
                        <a:buNone/>
                      </a:pPr>
                      <a:r>
                        <a:rPr b="1" i="0" lang="en-US" sz="1600" u="none" cap="none" strike="noStrike">
                          <a:solidFill>
                            <a:schemeClr val="lt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1836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Font typeface="Times"/>
                        <a:buNone/>
                      </a:pPr>
                      <a:r>
                        <a:rPr b="1" i="0" lang="en-US" sz="1600" u="none" cap="none" strike="noStrike">
                          <a:solidFill>
                            <a:schemeClr val="lt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Electron</a:t>
                      </a:r>
                      <a:endParaRPr/>
                    </a:p>
                  </a:txBody>
                  <a:tcPr marT="45725" marB="45725" marR="91450" marL="91450" anchor="ctr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Font typeface="Times"/>
                        <a:buNone/>
                      </a:pPr>
                      <a:r>
                        <a:rPr b="1" i="0" lang="en-US" sz="1600" u="none" cap="none" strike="noStrike">
                          <a:solidFill>
                            <a:schemeClr val="lt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e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Font typeface="Times"/>
                        <a:buNone/>
                      </a:pPr>
                      <a:r>
                        <a:rPr b="1" i="0" lang="en-US" sz="1600" u="none" cap="none" strike="noStrike">
                          <a:solidFill>
                            <a:schemeClr val="lt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1–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Font typeface="Times"/>
                        <a:buNone/>
                      </a:pPr>
                      <a:r>
                        <a:rPr b="1" i="0" lang="en-US" sz="1600" u="none" cap="none" strike="noStrike">
                          <a:solidFill>
                            <a:schemeClr val="lt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area surrounding the nucleus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Font typeface="Times"/>
                        <a:buNone/>
                      </a:pPr>
                      <a:r>
                        <a:rPr b="1" i="0" lang="en-US" sz="1600" u="none" cap="none" strike="noStrike">
                          <a:solidFill>
                            <a:schemeClr val="lt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1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0"/>
          <p:cNvSpPr txBox="1"/>
          <p:nvPr>
            <p:ph type="title"/>
          </p:nvPr>
        </p:nvSpPr>
        <p:spPr>
          <a:xfrm>
            <a:off x="457200" y="512064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Font typeface="Consolas"/>
              <a:buNone/>
            </a:pPr>
            <a:r>
              <a:rPr b="0" i="0" lang="en-US" sz="4000" u="none" cap="none" strike="noStrike">
                <a:solidFill>
                  <a:srgbClr val="C1EDFF"/>
                </a:solidFill>
                <a:latin typeface="Consolas"/>
                <a:ea typeface="Consolas"/>
                <a:cs typeface="Consolas"/>
                <a:sym typeface="Consolas"/>
              </a:rPr>
              <a:t>Complete Elemental Symbol</a:t>
            </a:r>
            <a:endParaRPr b="0" i="0" sz="4000" u="none" cap="none" strike="noStrike">
              <a:solidFill>
                <a:srgbClr val="C1ED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00" name="Google Shape;200;p20"/>
          <p:cNvSpPr txBox="1"/>
          <p:nvPr>
            <p:ph idx="1" type="body"/>
          </p:nvPr>
        </p:nvSpPr>
        <p:spPr>
          <a:xfrm>
            <a:off x="457200" y="1447800"/>
            <a:ext cx="4038600" cy="4830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7980" lvl="0" marL="41148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61"/>
              <a:buFont typeface="Noto Sans Symbols"/>
              <a:buChar char="▪"/>
            </a:pPr>
            <a:r>
              <a:rPr b="0" i="0" lang="en-US" sz="259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Every atom can be described completely using an elemental symbol</a:t>
            </a:r>
            <a:endParaRPr b="0" i="0" sz="2590" u="none" cap="none" strike="noStrik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201" name="Google Shape;201;p20"/>
          <p:cNvSpPr txBox="1"/>
          <p:nvPr>
            <p:ph idx="2" type="body"/>
          </p:nvPr>
        </p:nvSpPr>
        <p:spPr>
          <a:xfrm>
            <a:off x="4655344" y="1600199"/>
            <a:ext cx="4038600" cy="46962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7980" lvl="0" marL="41148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61"/>
              <a:buFont typeface="Noto Sans Symbols"/>
              <a:buChar char="▪"/>
            </a:pPr>
            <a:r>
              <a:rPr b="0" i="0" lang="en-US" sz="259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The large "X" represents </a:t>
            </a:r>
            <a:r>
              <a:rPr b="0" i="0" lang="en-US" sz="259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rPr>
              <a:t>the scientific abbreviation given for the symbol</a:t>
            </a:r>
            <a:endParaRPr/>
          </a:p>
          <a:p>
            <a:pPr indent="-347980" lvl="0" marL="41148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461"/>
              <a:buFont typeface="Noto Sans Symbols"/>
              <a:buChar char="▪"/>
            </a:pPr>
            <a:r>
              <a:rPr b="0" i="0" lang="en-US" sz="259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The symbol "A”, located in the upper left-hand corner, represents the </a:t>
            </a:r>
            <a:r>
              <a:rPr b="1" i="0" lang="en-US" sz="259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rPr>
              <a:t>mass number</a:t>
            </a:r>
            <a:endParaRPr/>
          </a:p>
          <a:p>
            <a:pPr indent="-347980" lvl="0" marL="41148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461"/>
              <a:buFont typeface="Noto Sans Symbols"/>
              <a:buChar char="▪"/>
            </a:pPr>
            <a:r>
              <a:rPr b="0" i="0" lang="en-US" sz="259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The symbol "Z", found in the lower left-hand corner, represents the </a:t>
            </a:r>
            <a:r>
              <a:rPr b="1" i="0" lang="en-US" sz="259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rPr>
              <a:t>atomic number</a:t>
            </a:r>
            <a:endParaRPr b="1" i="0" sz="2590" u="none" cap="none" strike="noStrike">
              <a:solidFill>
                <a:schemeClr val="accen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pic>
        <p:nvPicPr>
          <p:cNvPr descr="notat2.jpg (2040 bytes)" id="202" name="Google Shape;202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28800" y="5105400"/>
            <a:ext cx="2346960" cy="16002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otat1.jpg (2101 bytes)" id="203" name="Google Shape;203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828800" y="3200400"/>
            <a:ext cx="2362200" cy="1744057"/>
          </a:xfrm>
          <a:prstGeom prst="rect">
            <a:avLst/>
          </a:prstGeom>
          <a:noFill/>
          <a:ln>
            <a:noFill/>
          </a:ln>
        </p:spPr>
      </p:pic>
      <p:sp>
        <p:nvSpPr>
          <p:cNvPr id="204" name="Google Shape;204;p20"/>
          <p:cNvSpPr txBox="1"/>
          <p:nvPr/>
        </p:nvSpPr>
        <p:spPr>
          <a:xfrm>
            <a:off x="381000" y="3733800"/>
            <a:ext cx="12954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General:</a:t>
            </a:r>
            <a:endParaRPr b="1"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205" name="Google Shape;205;p20"/>
          <p:cNvSpPr txBox="1"/>
          <p:nvPr/>
        </p:nvSpPr>
        <p:spPr>
          <a:xfrm>
            <a:off x="457200" y="5715000"/>
            <a:ext cx="12954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Example:</a:t>
            </a:r>
            <a:endParaRPr b="1"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21"/>
          <p:cNvSpPr txBox="1"/>
          <p:nvPr>
            <p:ph idx="1" type="body"/>
          </p:nvPr>
        </p:nvSpPr>
        <p:spPr>
          <a:xfrm>
            <a:off x="706902" y="1351672"/>
            <a:ext cx="6836898" cy="123912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82275" spcFirstLastPara="1" rIns="91425" wrap="square" tIns="45700">
            <a:noAutofit/>
          </a:bodyPr>
          <a:lstStyle/>
          <a:p>
            <a:pPr indent="-4064" lvl="0" marL="54864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80"/>
              <a:buFont typeface="Noto Sans Symbols"/>
              <a:buChar char="✓"/>
            </a:pPr>
            <a:r>
              <a:rPr b="0" i="0" lang="en-US" sz="24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The atomic number represents the number of </a:t>
            </a:r>
            <a:r>
              <a:rPr b="1" i="0" lang="en-US" sz="24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rPr>
              <a:t>protons</a:t>
            </a:r>
            <a:r>
              <a:rPr b="0" i="0" lang="en-US" sz="24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 in the nucleus of the element.  In the </a:t>
            </a:r>
            <a:r>
              <a:rPr b="1" i="0" lang="en-US" sz="24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rPr>
              <a:t>neutral atom</a:t>
            </a:r>
            <a:r>
              <a:rPr b="0" i="0" lang="en-US" sz="24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b="0" i="0" lang="en-US" sz="24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it also represents the number of </a:t>
            </a:r>
            <a:r>
              <a:rPr b="0" i="0" lang="en-US" sz="24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rPr>
              <a:t>electrons.</a:t>
            </a:r>
            <a:endParaRPr b="0" i="0" sz="2400" u="none" cap="none" strike="noStrike">
              <a:solidFill>
                <a:schemeClr val="accen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211" name="Google Shape;211;p21"/>
          <p:cNvSpPr txBox="1"/>
          <p:nvPr>
            <p:ph type="title"/>
          </p:nvPr>
        </p:nvSpPr>
        <p:spPr>
          <a:xfrm>
            <a:off x="706902" y="512064"/>
            <a:ext cx="8156448" cy="777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640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Font typeface="Consolas"/>
              <a:buNone/>
            </a:pPr>
            <a:r>
              <a:rPr b="0" i="0" lang="en-US" sz="3800" u="none" cap="none" strike="noStrike">
                <a:solidFill>
                  <a:srgbClr val="C1EDFF"/>
                </a:solidFill>
                <a:latin typeface="Consolas"/>
                <a:ea typeface="Consolas"/>
                <a:cs typeface="Consolas"/>
                <a:sym typeface="Consolas"/>
              </a:rPr>
              <a:t>Atomic Number</a:t>
            </a:r>
            <a:endParaRPr b="0" i="0" sz="3800" u="none" cap="none" strike="noStrike">
              <a:solidFill>
                <a:srgbClr val="C1ED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pic>
        <p:nvPicPr>
          <p:cNvPr descr="C:\Documents and Settings\SD23\Local Settings\Temporary Internet Files\Content.IE5\FJV1V4D0\MCj04369170000[1].png" id="212" name="Google Shape;212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96114" y="2895600"/>
            <a:ext cx="3047886" cy="3047886"/>
          </a:xfrm>
          <a:prstGeom prst="rect">
            <a:avLst/>
          </a:prstGeom>
          <a:noFill/>
          <a:ln>
            <a:noFill/>
          </a:ln>
        </p:spPr>
      </p:pic>
      <p:sp>
        <p:nvSpPr>
          <p:cNvPr id="213" name="Google Shape;213;p21"/>
          <p:cNvSpPr txBox="1"/>
          <p:nvPr/>
        </p:nvSpPr>
        <p:spPr>
          <a:xfrm>
            <a:off x="914400" y="3276600"/>
            <a:ext cx="5257800" cy="25853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EXTENSIONS: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The atomic number for oxygen is 8; therefore every atom of oxygen has exactly </a:t>
            </a:r>
            <a:r>
              <a:rPr lang="en-US" sz="1800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rPr>
              <a:t>8 protons in the nucleus. In the neutral atom, there are also 8 electrons to balance charges</a:t>
            </a:r>
            <a:r>
              <a:rPr lang="en-US" sz="18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Also, if an atom is known to have 15 protons in its nucleus, its atomic number is also 15 and it is</a:t>
            </a:r>
            <a:r>
              <a:rPr b="1" lang="en-US" sz="18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b="1" lang="en-US" sz="1800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rPr>
              <a:t>phosphorus</a:t>
            </a:r>
            <a:r>
              <a:rPr b="1" lang="en-US" sz="18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.</a:t>
            </a:r>
            <a:endParaRPr b="1"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etro">
  <a:themeElements>
    <a:clrScheme name="Metro">
      <a:dk1>
        <a:srgbClr val="000000"/>
      </a:dk1>
      <a:lt1>
        <a:srgbClr val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