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2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2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xsrH050wnIA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143000" y="4903787"/>
            <a:ext cx="6858000" cy="963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BC Science Connections 9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1: The continuity of life depends on cells being derived from cells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75" y="655637"/>
            <a:ext cx="781685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Division: Phase 1 of Mitosis (Prophase)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628650" y="1825625"/>
            <a:ext cx="3795712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Nuclear membrane begins to disappear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DNA condenses into duplicated chromosomes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Each chromosome contains two copies of the same DNA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6775" y="1546225"/>
            <a:ext cx="3948112" cy="463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Division: Phase 2 of Mitosis (Metaphase)</a:t>
            </a:r>
            <a:endParaRPr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628650" y="1825625"/>
            <a:ext cx="383857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Structures called spindle fibres guide chromosome movement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Chromosomes line up along the middle of the cell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8537" y="1406525"/>
            <a:ext cx="3557587" cy="491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Division: Phase 3 of Mitosis (Anaphase)</a:t>
            </a:r>
            <a:endParaRPr/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628650" y="1825625"/>
            <a:ext cx="427672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Copies of DNA are separated and go to each end of the cell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062" y="1504950"/>
            <a:ext cx="3121025" cy="48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Division: Phase 4 of Mitosis (Telophase)</a:t>
            </a:r>
            <a:endParaRPr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628650" y="1825625"/>
            <a:ext cx="386873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Two nuclei form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Each nucleus contains a complete copy of the cell’s DNA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9350" y="1484312"/>
            <a:ext cx="3013075" cy="50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628650" y="581025"/>
            <a:ext cx="78867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Division: Cytokinesis</a:t>
            </a:r>
            <a:endParaRPr/>
          </a:p>
        </p:txBody>
      </p:sp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628650" y="1825625"/>
            <a:ext cx="40909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Cytoplasm and organelles are divided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Two separate cells form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cells then begin interphase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5737" y="1233487"/>
            <a:ext cx="3079750" cy="516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Mitosis: </a:t>
            </a:r>
            <a:r>
              <a:rPr b="1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Summary</a:t>
            </a:r>
            <a:endParaRPr/>
          </a:p>
        </p:txBody>
      </p:sp>
      <p:grpSp>
        <p:nvGrpSpPr>
          <p:cNvPr id="192" name="Google Shape;192;p27"/>
          <p:cNvGrpSpPr/>
          <p:nvPr/>
        </p:nvGrpSpPr>
        <p:grpSpPr>
          <a:xfrm>
            <a:off x="222250" y="1690687"/>
            <a:ext cx="8624886" cy="2663825"/>
            <a:chOff x="118430" y="2276177"/>
            <a:chExt cx="8623876" cy="2663938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13650" y="2310713"/>
              <a:ext cx="4528656" cy="2629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8430" y="2276177"/>
              <a:ext cx="4528654" cy="24552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27"/>
          <p:cNvSpPr txBox="1"/>
          <p:nvPr/>
        </p:nvSpPr>
        <p:spPr>
          <a:xfrm>
            <a:off x="1228725" y="4770437"/>
            <a:ext cx="6686550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1.9: Cell reproduction by mitosis results in daughter cells that are genetically identical to each other and to the parent cell.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happens to the DNA in a cell during interphase? Why is this step important for the reproduction process?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 two or three sentences, describe what the cell cycle is.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628650" y="365125"/>
            <a:ext cx="7886700" cy="981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3: Yeasts reproduce by budding.</a:t>
            </a:r>
            <a:endParaRPr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354012" y="1346200"/>
            <a:ext cx="86487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Yeasts are unicellular eukaryotic micro-organisms, in the kingdom of Fungi (not plants or animals)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Commonly used to make dough, bread, pretzels, soy sauce, cheese, vinegar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Reproduce by asexual reproduction: 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budding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08" name="Google Shape;20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7372" y="3853806"/>
            <a:ext cx="3968750" cy="26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/>
        </p:nvSpPr>
        <p:spPr>
          <a:xfrm>
            <a:off x="6683375" y="5838825"/>
            <a:ext cx="1831975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1.11: Yeast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628650" y="525462"/>
            <a:ext cx="78867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 Reproduction in Yeast: Budding</a:t>
            </a:r>
            <a:endParaRPr/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628650" y="1544637"/>
            <a:ext cx="3360737" cy="463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Budding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Yeast cell grows a bud that pinches off to become a separate cell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New cell is smaller than original cell at first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Eventually grows to the same size as other yeast cells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9387" y="1457325"/>
            <a:ext cx="5003800" cy="401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0"/>
          <p:cNvSpPr txBox="1"/>
          <p:nvPr/>
        </p:nvSpPr>
        <p:spPr>
          <a:xfrm>
            <a:off x="5276850" y="5795962"/>
            <a:ext cx="2903537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1.11: Yeasts reproduce asexually by budding.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 what ways is reproduction in yeasts and bacteria similar? In what ways is it different?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Why is a daughter yeast cell identical to the parent cell?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1.2: What are different ways that living things reproduce asexually?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628650" y="1825625"/>
            <a:ext cx="424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Bacteria reproduce by binary fission.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 eukaryotic cells reproduce by the cell cycle.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Yeasts reproduce by budding.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Moulds reproduce using spores.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Plants have many ways to reproduce asexually.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5764" l="6949" r="6303" t="5543"/>
          <a:stretch/>
        </p:blipFill>
        <p:spPr>
          <a:xfrm>
            <a:off x="4845467" y="1825625"/>
            <a:ext cx="3669883" cy="366077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4: Moulds reproduce using spores.</a:t>
            </a:r>
            <a:endParaRPr/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628650" y="1825625"/>
            <a:ext cx="4116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Moulds are multicellular eukaryotic fungi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Reproduce by asexual reproduction using 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spores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30" name="Google Shape;23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928812"/>
            <a:ext cx="4016375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 txBox="1"/>
          <p:nvPr/>
        </p:nvSpPr>
        <p:spPr>
          <a:xfrm>
            <a:off x="5684837" y="5795962"/>
            <a:ext cx="2459037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1.12: Moulds reproduce using spores.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 Reproduction in Moulds: Spores</a:t>
            </a:r>
            <a:endParaRPr/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628650" y="1825625"/>
            <a:ext cx="39433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Moulds form spores that are genetically identical to the mould cells they come from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Spores are released into the air from a structure called a 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sporangium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When a spore lands in a favourable environment (warm, moist), it grows and divides by mitosis and cytokinesis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38" name="Google Shape;23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7725" y="1928812"/>
            <a:ext cx="4017962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 txBox="1"/>
          <p:nvPr/>
        </p:nvSpPr>
        <p:spPr>
          <a:xfrm>
            <a:off x="5770562" y="5795962"/>
            <a:ext cx="2459037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1.12: Moulds reproduce using spores.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45" name="Google Shape;245;p34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role do spores play in the asexual reproduction of moulds?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628650" y="512762"/>
            <a:ext cx="78867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5: Plants have many ways to reproduce asexually.</a:t>
            </a:r>
            <a:endParaRPr/>
          </a:p>
        </p:txBody>
      </p:sp>
      <p:sp>
        <p:nvSpPr>
          <p:cNvPr id="251" name="Google Shape;251;p35"/>
          <p:cNvSpPr txBox="1"/>
          <p:nvPr>
            <p:ph idx="1" type="body"/>
          </p:nvPr>
        </p:nvSpPr>
        <p:spPr>
          <a:xfrm>
            <a:off x="628650" y="1408112"/>
            <a:ext cx="7886700" cy="476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Plants reproduce sexually and asexually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Asexual reproduction: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Vegetative propagation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New plants grow from a portion of the roots, stems, or leaves from an existing plant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New plants are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clones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(copies) of the parent plant</a:t>
            </a:r>
            <a:endParaRPr/>
          </a:p>
        </p:txBody>
      </p:sp>
      <p:pic>
        <p:nvPicPr>
          <p:cNvPr id="252" name="Google Shape;25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8425" y="3729037"/>
            <a:ext cx="371157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 txBox="1"/>
          <p:nvPr/>
        </p:nvSpPr>
        <p:spPr>
          <a:xfrm>
            <a:off x="5300662" y="3792537"/>
            <a:ext cx="3360737" cy="25558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1.13: If you look closely at a field of strawberry plants, you will see smaller plants growing near a larger plant. These smaller plants are new plants that grow along runners. Runners are like stems that grow horizontally, above the ground, from a full-grown plant. Eventually runners die, leaving independent, identical plants.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/>
          <p:nvPr>
            <p:ph type="title"/>
          </p:nvPr>
        </p:nvSpPr>
        <p:spPr>
          <a:xfrm>
            <a:off x="628650" y="365125"/>
            <a:ext cx="78867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Vegetative Propagation: Example</a:t>
            </a:r>
            <a:endParaRPr/>
          </a:p>
        </p:txBody>
      </p:sp>
      <p:sp>
        <p:nvSpPr>
          <p:cNvPr id="259" name="Google Shape;259;p36"/>
          <p:cNvSpPr txBox="1"/>
          <p:nvPr>
            <p:ph idx="1" type="body"/>
          </p:nvPr>
        </p:nvSpPr>
        <p:spPr>
          <a:xfrm>
            <a:off x="628650" y="1519237"/>
            <a:ext cx="4264025" cy="4657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Potatoes:</a:t>
            </a:r>
            <a:endParaRPr/>
          </a:p>
          <a:p>
            <a:pPr indent="-1651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New roots and shoots grow from the eyes of a potato</a:t>
            </a:r>
            <a:endParaRPr/>
          </a:p>
          <a:p>
            <a:pPr indent="-1651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you plant a potato with this new growth, a potato plant will develop</a:t>
            </a:r>
            <a:endParaRPr/>
          </a:p>
          <a:p>
            <a:pPr indent="-1651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new plant will be identical to the parent plant</a:t>
            </a:r>
            <a:endParaRPr/>
          </a:p>
        </p:txBody>
      </p:sp>
      <p:sp>
        <p:nvSpPr>
          <p:cNvPr id="260" name="Google Shape;260;p36"/>
          <p:cNvSpPr txBox="1"/>
          <p:nvPr/>
        </p:nvSpPr>
        <p:spPr>
          <a:xfrm>
            <a:off x="3790950" y="5738812"/>
            <a:ext cx="1271587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1.13</a:t>
            </a:r>
            <a:endParaRPr/>
          </a:p>
        </p:txBody>
      </p:sp>
      <p:pic>
        <p:nvPicPr>
          <p:cNvPr id="261" name="Google Shape;26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2400" y="1690687"/>
            <a:ext cx="2971800" cy="438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Artificial Vegetative Propagation</a:t>
            </a:r>
            <a:endParaRPr/>
          </a:p>
        </p:txBody>
      </p:sp>
      <p:sp>
        <p:nvSpPr>
          <p:cNvPr id="267" name="Google Shape;267;p37"/>
          <p:cNvSpPr txBox="1"/>
          <p:nvPr>
            <p:ph idx="1" type="body"/>
          </p:nvPr>
        </p:nvSpPr>
        <p:spPr>
          <a:xfrm>
            <a:off x="628650" y="1825625"/>
            <a:ext cx="39433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Artificial vegetative propagation uses techniques to produce plants with specific characteristics</a:t>
            </a:r>
            <a:endParaRPr/>
          </a:p>
          <a:p>
            <a:pPr indent="-1524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Grafting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bud, stem, or root is cut from one plant and joined to another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Used to produce trees with high-quality fruit or resistance to disease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68" name="Google Shape;26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9487" y="1825625"/>
            <a:ext cx="3725862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74" name="Google Shape;274;p38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Describe an example of vegetative propagation.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Why are new strawberry plants that form from runners identical to the parent plant?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1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1.2 Summary: What are different ways that living things reproduce asexually?</a:t>
            </a:r>
            <a:endParaRPr/>
          </a:p>
        </p:txBody>
      </p:sp>
      <p:sp>
        <p:nvSpPr>
          <p:cNvPr id="280" name="Google Shape;280;p39"/>
          <p:cNvSpPr txBox="1"/>
          <p:nvPr>
            <p:ph idx="1" type="body"/>
          </p:nvPr>
        </p:nvSpPr>
        <p:spPr>
          <a:xfrm>
            <a:off x="628650" y="1825625"/>
            <a:ext cx="424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Bacteria reproduce by binary fission.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 eukaryotic cells reproduce by the cell cycle.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Yeasts reproduce by budding.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Moulds reproduce using spores.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Plants have many ways to reproduce asexually.</a:t>
            </a:r>
            <a:endParaRPr/>
          </a:p>
        </p:txBody>
      </p:sp>
      <p:pic>
        <p:nvPicPr>
          <p:cNvPr id="281" name="Google Shape;281;p39"/>
          <p:cNvPicPr preferRelativeResize="0"/>
          <p:nvPr/>
        </p:nvPicPr>
        <p:blipFill rotWithShape="1">
          <a:blip r:embed="rId3">
            <a:alphaModFix/>
          </a:blip>
          <a:srcRect b="5764" l="6949" r="6303" t="5543"/>
          <a:stretch/>
        </p:blipFill>
        <p:spPr>
          <a:xfrm>
            <a:off x="4845467" y="1825625"/>
            <a:ext cx="3669883" cy="366077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1: Bacteria reproduce by binary fission.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628650" y="1825625"/>
            <a:ext cx="817403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Bacteria: Micro-organisms that exist as single prokaryotic cells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Reproduce asexually by a process called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binary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fission</a:t>
            </a:r>
            <a:endParaRPr/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258887" y="5727700"/>
            <a:ext cx="7099300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1.6: Bacteria are in, on, and all around us. Bacteria is used in food production (left) and can cause disease, such as strep throat (right).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3005137"/>
            <a:ext cx="3457575" cy="25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4575" y="3005137"/>
            <a:ext cx="3503612" cy="25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628650" y="527050"/>
            <a:ext cx="78867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 by Binary Fission</a:t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628650" y="1408112"/>
            <a:ext cx="3287712" cy="476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Binary fission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Type of asexual reproduction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parent cell splits into two individual, identical cells (daughter cells)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Daughter cells have identical genetic information (DNA)</a:t>
            </a:r>
            <a:endParaRPr/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4025" y="1136650"/>
            <a:ext cx="4348162" cy="533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1258887" y="5727700"/>
            <a:ext cx="24241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1.7: Binary fission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628650" y="482600"/>
            <a:ext cx="78867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 by Binary Fission (continued)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963612"/>
            <a:ext cx="3224212" cy="407828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5888037" y="5343525"/>
            <a:ext cx="2422525" cy="1077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1.7: (A) Binary fission. (B) Many types of bacteria are found as chains and clusters.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984250"/>
            <a:ext cx="4435475" cy="543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key piece of evidence tells you that bacteria reproduce asexually?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2: All eukaryotic cells reproduce by the cell cycle.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628650" y="1825625"/>
            <a:ext cx="3276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Functions of eukaryotic cell reproduction: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Replace older cells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Replace damaged cells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Produce new offspring in single-celled organisms (amoebas)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5912" y="1825625"/>
            <a:ext cx="4665662" cy="3268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4125912" y="5229225"/>
            <a:ext cx="4665662" cy="1076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1.8: A scab forms as some of the remaining skin cells beneath the wound reproduce repeatedly to form a new skin layer to replace what was scraped away.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Reproduction and the Cell Cycle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492125" y="1570037"/>
            <a:ext cx="4252912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Eukaryotic cells reproduce by a series of events called the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cell cycle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cell cycle has two stages with different events: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Growth and development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Interphase</a:t>
            </a:r>
            <a:endParaRPr b="0" i="0" sz="20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Cell division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Mitosis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Cytokinesis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0762" y="1819275"/>
            <a:ext cx="3822700" cy="381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5438775" y="5759450"/>
            <a:ext cx="260826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1.10: The cell cycle.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and Development: Interphase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628650" y="1825625"/>
            <a:ext cx="35115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cell grows and the number of organelles increases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DNA in the nucleus is copied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5650" y="1492250"/>
            <a:ext cx="3413125" cy="489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