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143000" y="4903787"/>
            <a:ext cx="68580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 Science Connections 9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1: The continuity of life depends on cells being derived from cells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75" y="655637"/>
            <a:ext cx="78168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one advantage and one disadvantage of sexual reproduction. Give an example of each.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1.4 Summary: How does reproduction contribute to the variety of life on Earth?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Asexual reproduction results in many genetically identical offspring in a short amount of time.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Sexual reproduction results in genetically varied offspring.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250" l="0" r="0" t="250"/>
          <a:stretch/>
        </p:blipFill>
        <p:spPr>
          <a:xfrm>
            <a:off x="4876800" y="1945178"/>
            <a:ext cx="3582209" cy="35822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1.4: How does reproduction contribute to the variety of life on Earth?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Asexual reproduction results in many genetically identical offspring in a short amount of time.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Sexual reproduction results in genetically varied offspring.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250" l="0" r="0" t="250"/>
          <a:stretch/>
        </p:blipFill>
        <p:spPr>
          <a:xfrm>
            <a:off x="4876800" y="1945178"/>
            <a:ext cx="3582209" cy="35822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Asexual reproduction results in many genetically identical offspring in a short amount of time.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28650" y="1825625"/>
            <a:ext cx="4248150" cy="3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Algae are plant-like organisms that mainly reproduce asexually</a:t>
            </a:r>
            <a:endParaRPr/>
          </a:p>
          <a:p>
            <a:pPr indent="-1524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multiply very quickly under optimum temperature and nutrient conditions to form an algal bloom</a:t>
            </a:r>
            <a:endParaRPr/>
          </a:p>
          <a:p>
            <a:pPr indent="-1524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Algal blooms pollute shellfish and make them toxic</a:t>
            </a:r>
            <a:endParaRPr/>
          </a:p>
          <a:p>
            <a:pPr indent="-762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19150" y="4987925"/>
            <a:ext cx="3867150" cy="13239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1.24: Algal blooms are a common sight along the Pacific coast any time of year but especially in the summer. Why would algal blooms be especially common in summer?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2712" y="1830387"/>
            <a:ext cx="3476625" cy="42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 of Asexual Reproduction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628650" y="1825625"/>
            <a:ext cx="430847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Only one parent is needed (no need to find a mate)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Reproduction occurs quickly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Offspring mature and start reproduction quickly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Offspring are genetically identical to the parent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live and interact with their environment with the same success as their parent</a:t>
            </a:r>
            <a:endParaRPr/>
          </a:p>
          <a:p>
            <a:pPr indent="-635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0012" y="1825625"/>
            <a:ext cx="3084512" cy="42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628650" y="514350"/>
            <a:ext cx="78867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Disadvantages of Asexual Reproduction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230187" y="1576387"/>
            <a:ext cx="4375150" cy="46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Lack of genetic diversity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individuals in a population are vulnerable to changes in their environment (example: drought, disease)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Since all the individuals are genetically identical, they will all respond in the same way (example: die or become diseased)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2037" y="1576387"/>
            <a:ext cx="334010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4872037" y="4968875"/>
            <a:ext cx="3340100" cy="1076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1.26: If the conditions change or a disease occurs, it may cause a crop to die or the yield of produce to be severely reduced.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one advantage and one disadvantage of asexual reproduction. Give an example of each.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Sexual reproduction results in genetically varied offspring.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28650" y="1825625"/>
            <a:ext cx="81661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Genetic variation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Variation in the DNA sequences of each individual in a species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Variation in DNA results from sexual reproduction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12" y="3429000"/>
            <a:ext cx="5287962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6237287" y="4021137"/>
            <a:ext cx="2278062" cy="1570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1.27: Although members of this family share similar traits, their different genetic material makes them unique individuals.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 of Sexual Reproduction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628650" y="1825625"/>
            <a:ext cx="77343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Genetic variation/diversity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Genetic diversity allows some individuals in a population to survive if the environment changes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the environment changes, some individuals will be less successful at living and reproducing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Other individuals may have certain features (due to genetic differences) that allow them to live and reproduce in the new conditions more easily</a:t>
            </a:r>
            <a:endParaRPr/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628650" y="531812"/>
            <a:ext cx="7886700" cy="947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Disadvantages of Sexual Reproduction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95287" y="1479550"/>
            <a:ext cx="4930775" cy="4697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Searching for a mate takes time, and may expose individuals to predators, disease, or harsh environmental conditions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Fewer offspring are produced (takes longer for a population to grow)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Offspring take longer to reach maturity (and reproduce)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Offspring require a lot of time and energy to raise until they are independent from their parents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6062" y="1878012"/>
            <a:ext cx="35020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