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2.1: How and why do we study matter?</a:t>
            </a:r>
            <a:endParaRPr/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628650" y="1825625"/>
            <a:ext cx="4248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Matter and its interactions make up our world.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Safety is key when working with matter.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3644" l="0" r="0" t="3643"/>
          <a:stretch/>
        </p:blipFill>
        <p:spPr>
          <a:xfrm>
            <a:off x="4720281" y="2182619"/>
            <a:ext cx="3637349" cy="363734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difference between a pure substance and a mixture? Use diagrams in your answer.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List three physical properties of water at room temperature.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3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Give one example of an element and one example of a compound. Explain how they are different.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3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happens in a chemical reaction?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2.1 Summary: How and why do we study matter?</a:t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628650" y="1825625"/>
            <a:ext cx="4248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Matter and its interactions make up our world.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Safety is key when working with matter.</a:t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 b="3644" l="0" r="0" t="3643"/>
          <a:stretch/>
        </p:blipFill>
        <p:spPr>
          <a:xfrm>
            <a:off x="4720281" y="2182619"/>
            <a:ext cx="3637349" cy="363734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1: Matter and its interactions make up our world.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Matter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anything that has mass and takes up space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Classification of matter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Pure substance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made up of one type of particle; cannot be separated by physical means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Mixture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made up of two or more pure substances; can be separated by physical means</a:t>
            </a:r>
            <a:endParaRPr b="1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628650" y="512762"/>
            <a:ext cx="7886700" cy="690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Matter is either a pure substance or a mixture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825" y="1408112"/>
            <a:ext cx="737235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6762750" y="1238250"/>
            <a:ext cx="1133475" cy="3397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628650" y="50006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Mixtures: Homogeneous and Heterogeneous Mixtures</a:t>
            </a:r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628650" y="1825625"/>
            <a:ext cx="80327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Mixtures can be classified as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Homogeneous mixtures 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(solutions): mixed uniformly; cannot see their components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air (nitrogen, oxygen, hydrogen), steel (iron and other elements)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Heterogeneous mixture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have different components that you can see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beach sand, salad dressing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628650" y="50006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Pure Substances: Compounds and Elements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Pure substances can be classified as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Elements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made up of one type of atom; cannot be broken down into simpler substances (example: gold)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Compounds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made up of two or more elements; can be broken down into simpler substances (example: sodium chloride)</a:t>
            </a:r>
            <a:endParaRPr b="1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628650" y="468312"/>
            <a:ext cx="78867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Mixtures, Compounds, and Elements</a:t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775" y="1384300"/>
            <a:ext cx="8426450" cy="431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534987" y="5884862"/>
            <a:ext cx="1133475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Properties of Matter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628650" y="1825625"/>
            <a:ext cx="8058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Matter can be described by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Physical properties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characteristics that can be observed or measured without changing is chemical identity (examples: colour, texture)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Chemical properties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describe the ability of matter to react with another substance to form different substances (examples: combustibility, lack of reactivity)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and Chemical Properties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2038350"/>
            <a:ext cx="8005762" cy="32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Reactions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628650" y="1825625"/>
            <a:ext cx="4248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Chemical reaction</a:t>
            </a: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one or more pure substances interact to form a different substance or substances</a:t>
            </a:r>
            <a:endParaRPr/>
          </a:p>
          <a:p>
            <a:pPr indent="-1651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Elements can react to form compounds</a:t>
            </a:r>
            <a:endParaRPr/>
          </a:p>
          <a:p>
            <a:pPr indent="-1651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Compounds and elements can react to form new compounds</a:t>
            </a:r>
            <a:endParaRPr/>
          </a:p>
          <a:p>
            <a:pPr indent="-1651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Compounds can break apart to form elements and simpler compounds</a:t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825625"/>
            <a:ext cx="3768725" cy="293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4972050" y="4960937"/>
            <a:ext cx="3543300" cy="8302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2.3: A) Explosive chemical reactions are used in mining to break apart rock and soil.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