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76919954_0_0:notes"/>
          <p:cNvSpPr/>
          <p:nvPr>
            <p:ph idx="2" type="sldImg"/>
          </p:nvPr>
        </p:nvSpPr>
        <p:spPr>
          <a:xfrm>
            <a:off x="3028950" y="857250"/>
            <a:ext cx="30861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76919954_0_0:notes"/>
          <p:cNvSpPr txBox="1"/>
          <p:nvPr>
            <p:ph idx="1" type="body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7376919954_0_0:notes"/>
          <p:cNvSpPr txBox="1"/>
          <p:nvPr>
            <p:ph idx="12" type="sldNum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electrical</a:t>
            </a:r>
            <a:r>
              <a:rPr lang="en-US"/>
              <a:t> </a:t>
            </a:r>
            <a:r>
              <a:rPr b="1" lang="en-US"/>
              <a:t>energy</a:t>
            </a:r>
            <a:r>
              <a:rPr lang="en-US"/>
              <a:t>: the energy of charged 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 txBox="1"/>
          <p:nvPr/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3028950" y="857250"/>
            <a:ext cx="30861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 rot="5400000">
            <a:off x="2396331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"/>
              <a:buNone/>
              <a:defRPr b="0" i="0" sz="1200" u="none" cap="none" strike="noStrike">
                <a:solidFill>
                  <a:srgbClr val="898989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Submit To Me:</a:t>
            </a:r>
            <a:endParaRPr/>
          </a:p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On the next slide there are 3 bullet points.  You are to write a summary of those points from the information in the slides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In the slides there are periodic questions, those should be answered and submitted to me as well.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-US"/>
              <a:t>All submissions should be a pdf emailed to dconnor@sd73.bc.ca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That Can Be Transformed Into Electrical Energy: Solar Energy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628650" y="1825625"/>
            <a:ext cx="44799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Solar energy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Energy carried by electromagnetic radiation given off by the Sun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Fossil fuels and biomass result form energy from the Sun being captured by plants and plant-like organisms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7213" l="9624" r="9456" t="9049"/>
          <a:stretch/>
        </p:blipFill>
        <p:spPr>
          <a:xfrm>
            <a:off x="5463190" y="2062463"/>
            <a:ext cx="3052160" cy="305216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7412037" y="5486400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That Can Be Transformed Into Electrical Energy: Nuclear Energy</a:t>
            </a:r>
            <a:endParaRPr/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628650" y="1825625"/>
            <a:ext cx="40322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Nuclear energy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Energy generated by forming new atoms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Nuclear fusion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New atoms are made as smaller atoms collide and fuse (occur in the Sun and stars)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Nuclear fission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New atoms are made by splitting larger atoms (carried out in reactors on Earth)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837" y="1825625"/>
            <a:ext cx="3719512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/>
          <p:nvPr/>
        </p:nvSpPr>
        <p:spPr>
          <a:xfrm>
            <a:off x="7412037" y="6007100"/>
            <a:ext cx="1103312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  <a:endParaRPr/>
          </a:p>
        </p:txBody>
      </p:sp>
      <p:sp>
        <p:nvSpPr>
          <p:cNvPr id="166" name="Google Shape;166;p23"/>
          <p:cNvSpPr txBox="1"/>
          <p:nvPr/>
        </p:nvSpPr>
        <p:spPr>
          <a:xfrm>
            <a:off x="7412037" y="5122862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That Can Be Transformed Into Electrical Energy: Thermal Energy</a:t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628650" y="1825625"/>
            <a:ext cx="40322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Thermal energy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Energy due to the rapid motion of particles that make up an object; detected as heat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Sources include nuclear reactions or from Earth’s interior (geothermal energy), where steam and hot water form naturally</a:t>
            </a:r>
            <a:endParaRPr/>
          </a:p>
          <a:p>
            <a:pPr indent="-228600" lvl="1" marL="6858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Geysers, volcanoes, hot springs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1400" y="1924050"/>
            <a:ext cx="366395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4"/>
          <p:cNvSpPr txBox="1"/>
          <p:nvPr/>
        </p:nvSpPr>
        <p:spPr>
          <a:xfrm>
            <a:off x="7412037" y="4919662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Explain the differen</a:t>
            </a:r>
            <a:r>
              <a:rPr lang="en-US"/>
              <a:t>ce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between kinetic energy and potential energy.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the relationship among solar energy, biomass, and fossil fuels.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3: Electrical energy is generated in different ways from different sources.</a:t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628650" y="1825625"/>
            <a:ext cx="370681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Different types of energy can be transformed into electrical energy</a:t>
            </a:r>
            <a:endParaRPr/>
          </a:p>
          <a:p>
            <a:pPr indent="-1524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Most of the electrical energy in Canada is generated by transforming kinetic energy into electric energy</a:t>
            </a:r>
            <a:endParaRPr/>
          </a:p>
          <a:p>
            <a:pPr indent="-1524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Source of kinetic energy may be moving water, wind, or moving steam produced by nuclear reactions or burning fossil fuels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87" name="Google Shape;18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562" y="1825625"/>
            <a:ext cx="3760787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Energy to Electrical Energy: Generator System</a:t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387350" y="1223962"/>
            <a:ext cx="8558212" cy="272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Generator system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 system that transforms kinetic energy to electrical energy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Turbine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Steam, water, or wind cause the turbine to spin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Shaft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As the turbine spins, the shaft spins</a:t>
            </a:r>
            <a:endParaRPr/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Generator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Kinetic energy of the spinning shaft is transformed into electrical energy inside the generator by a </a:t>
            </a:r>
            <a:r>
              <a:rPr b="1" i="0" lang="en-US" sz="22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dynamo</a:t>
            </a:r>
            <a:r>
              <a:rPr b="0" i="0" lang="en-US" sz="22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(spinning coils of wire and magnets, like a motor working in reverse)</a:t>
            </a:r>
            <a:endParaRPr/>
          </a:p>
          <a:p>
            <a:pPr indent="-889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94" name="Google Shape;19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949700"/>
            <a:ext cx="54864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 txBox="1"/>
          <p:nvPr/>
        </p:nvSpPr>
        <p:spPr>
          <a:xfrm>
            <a:off x="7315200" y="6176962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Kinetic Energy to Electrical Energy: Generator System (continued)</a:t>
            </a:r>
            <a:endParaRPr/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8"/>
          <p:cNvSpPr txBox="1"/>
          <p:nvPr/>
        </p:nvSpPr>
        <p:spPr>
          <a:xfrm>
            <a:off x="7412037" y="6007100"/>
            <a:ext cx="1103312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3.3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Generating Electrical Energy in Canada</a:t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628650" y="1371600"/>
            <a:ext cx="8074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Most of the electrical energy in Canada comes from river flow, fossil fuels, and nuclear reactions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British Columbia: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River flow is the main source (hydroelectric energy)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Also uses fossil fuels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No nuclear reactors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Hydroelectric Energy from River Flow</a:t>
            </a:r>
            <a:endParaRPr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628650" y="1371600"/>
            <a:ext cx="8074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Two systems generate hydroelectric energy: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Dam station (shown below)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Water stored behind dam has potential energy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As water flows downhill, it gains kinetic energy, which turns a turbine connected to a generator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Run-of-river station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Water flowing freely in a river turns a turbine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712" y="4549775"/>
            <a:ext cx="8918575" cy="162718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0"/>
          <p:cNvSpPr txBox="1"/>
          <p:nvPr/>
        </p:nvSpPr>
        <p:spPr>
          <a:xfrm>
            <a:off x="7599362" y="4340225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from Fossil Fuels</a:t>
            </a:r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628650" y="1371600"/>
            <a:ext cx="8074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Generating station: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Thermal energy from burning coal is used to boil water into steam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Pressure associated with moving steam turns the blades of turbines connected to generators</a:t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125" y="4064000"/>
            <a:ext cx="8702675" cy="16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7599362" y="5868987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3.1: How is electrical energy part of your world?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628650" y="1825625"/>
            <a:ext cx="4068762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has many applications.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different types of energy can be transformed into electrical energy.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is generated in different ways from different sources.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b="4000" l="0" r="0" t="3999"/>
          <a:stretch/>
        </p:blipFill>
        <p:spPr>
          <a:xfrm>
            <a:off x="4571529" y="1928684"/>
            <a:ext cx="3943821" cy="39438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from Nuclear Reactions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628650" y="1371600"/>
            <a:ext cx="80740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Nuclear reactor: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Uranium or plutonium atoms undergo fission reactions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Splitting one atom sets off a chain reaction that causes more atoms to split, which releases energy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Most of the energy is thermal energy, which is used to boil water into steam</a:t>
            </a:r>
            <a:endParaRPr/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Pressure from the moving steam turns turbines connected to generators</a:t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2" name="Google Shape;23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575" y="4824412"/>
            <a:ext cx="8737600" cy="160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/>
        </p:nvSpPr>
        <p:spPr>
          <a:xfrm>
            <a:off x="7599362" y="4486275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Generating Electrical Energy from Other Energy Sources</a:t>
            </a:r>
            <a:endParaRPr/>
          </a:p>
        </p:txBody>
      </p:sp>
      <p:sp>
        <p:nvSpPr>
          <p:cNvPr id="239" name="Google Shape;239;p33"/>
          <p:cNvSpPr txBox="1"/>
          <p:nvPr>
            <p:ph idx="1" type="body"/>
          </p:nvPr>
        </p:nvSpPr>
        <p:spPr>
          <a:xfrm>
            <a:off x="628650" y="1816100"/>
            <a:ext cx="8074025" cy="4360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Other energy sources include: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Wind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Sunlight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Geothermal sources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Waves and Tides</a:t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6550" y="1544637"/>
            <a:ext cx="3286125" cy="230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 rotWithShape="1">
          <a:blip r:embed="rId4">
            <a:alphaModFix/>
          </a:blip>
          <a:srcRect b="0" l="0" r="0" t="30552"/>
          <a:stretch/>
        </p:blipFill>
        <p:spPr>
          <a:xfrm>
            <a:off x="5583237" y="3997325"/>
            <a:ext cx="2951162" cy="235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from Wind</a:t>
            </a:r>
            <a:endParaRPr/>
          </a:p>
        </p:txBody>
      </p:sp>
      <p:sp>
        <p:nvSpPr>
          <p:cNvPr id="247" name="Google Shape;247;p34"/>
          <p:cNvSpPr txBox="1"/>
          <p:nvPr>
            <p:ph idx="1" type="body"/>
          </p:nvPr>
        </p:nvSpPr>
        <p:spPr>
          <a:xfrm>
            <a:off x="628650" y="1371600"/>
            <a:ext cx="39592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Kinetic energy of wind is transformed into electrical energy as the moving air turns the turbine of a generator system</a:t>
            </a:r>
            <a:endParaRPr b="0" i="0" sz="32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Wind turbines have an anemometer is used to measure wind speed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662" y="1371600"/>
            <a:ext cx="4270375" cy="46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4"/>
          <p:cNvSpPr txBox="1"/>
          <p:nvPr/>
        </p:nvSpPr>
        <p:spPr>
          <a:xfrm>
            <a:off x="7459662" y="6007100"/>
            <a:ext cx="1103312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3.5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from Sunlight</a:t>
            </a:r>
            <a:endParaRPr/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628650" y="1371600"/>
            <a:ext cx="3959225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Photovoltaic cells transform the energy of visible light to electrical energy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When light strikes silicon atoms in the photovoltaic cells, the electrons absorb enough energy to flow in a specific direction and generate electrical energy</a:t>
            </a:r>
            <a:endParaRPr/>
          </a:p>
        </p:txBody>
      </p:sp>
      <p:pic>
        <p:nvPicPr>
          <p:cNvPr id="256" name="Google Shape;25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9812" y="1485900"/>
            <a:ext cx="3665537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5"/>
          <p:cNvSpPr txBox="1"/>
          <p:nvPr/>
        </p:nvSpPr>
        <p:spPr>
          <a:xfrm>
            <a:off x="7412037" y="5838825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3.6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from Geothermal Sources</a:t>
            </a:r>
            <a:endParaRPr/>
          </a:p>
        </p:txBody>
      </p:sp>
      <p:sp>
        <p:nvSpPr>
          <p:cNvPr id="263" name="Google Shape;263;p36"/>
          <p:cNvSpPr txBox="1"/>
          <p:nvPr>
            <p:ph idx="1" type="body"/>
          </p:nvPr>
        </p:nvSpPr>
        <p:spPr>
          <a:xfrm>
            <a:off x="628650" y="1371600"/>
            <a:ext cx="7886700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Where Earth’s crust is thin and molten rock comes close to the surface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hot steam from boiling groundwater can be used to turn turbines to generate electrical energy</a:t>
            </a:r>
            <a:endParaRPr/>
          </a:p>
        </p:txBody>
      </p:sp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5700" y="3163887"/>
            <a:ext cx="4292600" cy="301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/>
        </p:nvSpPr>
        <p:spPr>
          <a:xfrm>
            <a:off x="7412037" y="5838825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3.7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/>
          <p:nvPr>
            <p:ph type="title"/>
          </p:nvPr>
        </p:nvSpPr>
        <p:spPr>
          <a:xfrm>
            <a:off x="628650" y="160337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from Waves and Tides</a:t>
            </a:r>
            <a:endParaRPr/>
          </a:p>
        </p:txBody>
      </p:sp>
      <p:sp>
        <p:nvSpPr>
          <p:cNvPr id="271" name="Google Shape;271;p37"/>
          <p:cNvSpPr txBox="1"/>
          <p:nvPr>
            <p:ph idx="1" type="body"/>
          </p:nvPr>
        </p:nvSpPr>
        <p:spPr>
          <a:xfrm>
            <a:off x="628650" y="1371600"/>
            <a:ext cx="7886700" cy="4805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Tides and the rise and fall of waves can turn turbines to generate electrical energy</a:t>
            </a:r>
            <a:endParaRPr/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4675" y="2852737"/>
            <a:ext cx="5454650" cy="31035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/>
        </p:nvSpPr>
        <p:spPr>
          <a:xfrm>
            <a:off x="7412037" y="6176962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3.8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279" name="Google Shape;279;p3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List three key parts of a generator system. Briefly describe their functions.</a:t>
            </a:r>
            <a:endParaRPr/>
          </a:p>
          <a:p>
            <a:pPr indent="-3365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Use a flowchart to explain how moving water can generate electricity.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Topic 3.1 Summary: How is electrical energy part of your world?</a:t>
            </a:r>
            <a:endParaRPr/>
          </a:p>
        </p:txBody>
      </p:sp>
      <p:sp>
        <p:nvSpPr>
          <p:cNvPr id="285" name="Google Shape;285;p39"/>
          <p:cNvSpPr txBox="1"/>
          <p:nvPr>
            <p:ph idx="1" type="body"/>
          </p:nvPr>
        </p:nvSpPr>
        <p:spPr>
          <a:xfrm>
            <a:off x="628650" y="1825625"/>
            <a:ext cx="39433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has many applications.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different types of energy can be transformed into electrical energy.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 is generated in different ways from different sources.</a:t>
            </a:r>
            <a:endParaRPr/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 b="4000" l="0" r="0" t="3999"/>
          <a:stretch/>
        </p:blipFill>
        <p:spPr>
          <a:xfrm>
            <a:off x="4571529" y="1928684"/>
            <a:ext cx="3943821" cy="39438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1: Electrical energy has many applications.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28650" y="1825625"/>
            <a:ext cx="38925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energy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the energy of charged particles</a:t>
            </a:r>
            <a:b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What uses electrical energy?</a:t>
            </a:r>
            <a:endParaRPr/>
          </a:p>
          <a:p>
            <a:pPr indent="-1651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human body</a:t>
            </a:r>
            <a:endParaRPr/>
          </a:p>
          <a:p>
            <a:pPr indent="-1651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Technology (touch-sensitive screens, robots, maglev trains)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4250" y="2089150"/>
            <a:ext cx="3721100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7412037" y="5665787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Applications: The Human Body</a:t>
            </a:r>
            <a:endParaRPr/>
          </a:p>
        </p:txBody>
      </p:sp>
      <p:sp>
        <p:nvSpPr>
          <p:cNvPr id="112" name="Google Shape;112;p16"/>
          <p:cNvSpPr txBox="1"/>
          <p:nvPr>
            <p:ph idx="1" type="body"/>
          </p:nvPr>
        </p:nvSpPr>
        <p:spPr>
          <a:xfrm>
            <a:off x="628650" y="1825625"/>
            <a:ext cx="39592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The human body uses electrical energy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Moving your eyes to read relies on electrical signals in your muscle and nerve cells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Electrical signals help maintain breathing and heart beats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587" y="1825625"/>
            <a:ext cx="34290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280275" y="5262562"/>
            <a:ext cx="1103312" cy="3381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Energy Applications: Technology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628650" y="1825625"/>
            <a:ext cx="395922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Different types of technology use electrical energy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Touch-sensitive screens 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Robots (made of flexible plastic that response to electrical signals like your own muscles)</a:t>
            </a:r>
            <a:endParaRPr/>
          </a:p>
          <a:p>
            <a:pPr indent="-1651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Maglev trains (hover above electrified coils along tracks)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0312" y="1690687"/>
            <a:ext cx="3368675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7304087" y="6007100"/>
            <a:ext cx="1104900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3.1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 Questions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Describe three ways that you have depended on electrical energy since you woke up this morning.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2: Many different types of energy can be transformed into electrical energy.</a:t>
            </a:r>
            <a:endParaRPr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Energy is the ability to do </a:t>
            </a:r>
            <a:r>
              <a:rPr b="1" i="0" lang="en-US" sz="2800" u="sng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work</a:t>
            </a: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b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b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Energy is neither created or destroyed</a:t>
            </a:r>
            <a:b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</a:b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 is transformed from one kind of energy to another kind of energy</a:t>
            </a:r>
            <a:endParaRPr/>
          </a:p>
          <a:p>
            <a:pPr indent="-1778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Many types of energy can be transformed into electrical energy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That Can Be Transformed Into Electrical Energy: Mechanical Energy</a:t>
            </a:r>
            <a:endParaRPr/>
          </a:p>
        </p:txBody>
      </p:sp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Mechanical energy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The sum of kinetic energy and potential energy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Kinetic energy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Energy of motion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Potential energy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Stored energy that a system has due to its position or condition</a:t>
            </a:r>
            <a:endParaRPr/>
          </a:p>
          <a:p>
            <a:pPr indent="-16510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Example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Water at the top of a waterfall, just before it falls, has </a:t>
            </a:r>
            <a:r>
              <a:rPr b="0" i="1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potential energy 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because of its position, and </a:t>
            </a:r>
            <a:r>
              <a:rPr b="0" i="1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kinetic energy </a:t>
            </a:r>
            <a:r>
              <a:rPr b="0" i="0" lang="en-US" sz="26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because it is moving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63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4037" y="1865312"/>
            <a:ext cx="2963862" cy="444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 That Can Be Transformed Into Electrical Energy: Chemical Energy</a:t>
            </a:r>
            <a:endParaRPr/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628650" y="1825625"/>
            <a:ext cx="50053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energy</a:t>
            </a: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: Energy stored in chemical bonds, and released when a chemical reaction occurs</a:t>
            </a:r>
            <a:endParaRPr/>
          </a:p>
          <a:p>
            <a:pPr indent="-1778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Batteries store chemical energy</a:t>
            </a:r>
            <a:endParaRPr/>
          </a:p>
          <a:p>
            <a:pPr indent="-1778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Chemical energy stored in animals and plants is called </a:t>
            </a:r>
            <a:r>
              <a:rPr b="0" i="1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biomass</a:t>
            </a:r>
            <a:endParaRPr/>
          </a:p>
          <a:p>
            <a:pPr indent="-17780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Fossil fuels (coal, oil, natural gas) store chemical energy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0712" y="1690687"/>
            <a:ext cx="2814637" cy="414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7412037" y="6007100"/>
            <a:ext cx="1103312" cy="3397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3.2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