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2" y="0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2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2" y="6513512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 rot="5400000">
            <a:off x="2396331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9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 3.2: How do electrical charges behave?</a:t>
            </a:r>
            <a:endParaRPr/>
          </a:p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628650" y="1825625"/>
            <a:ext cx="39941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Electrons carry a negative charge, and protons carry a positive charge.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Opposite charges attract each other, and like charges repel each other.</a:t>
            </a: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977" l="0" r="0" t="978"/>
          <a:stretch/>
        </p:blipFill>
        <p:spPr>
          <a:xfrm>
            <a:off x="4870276" y="1825625"/>
            <a:ext cx="3645074" cy="364507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6137" y="1825625"/>
            <a:ext cx="3724275" cy="396716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Attraction Between Charged Objects and Neutral Objects (continued)</a:t>
            </a:r>
            <a:endParaRPr/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349250" y="1546225"/>
            <a:ext cx="4510087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Why a charged balloon sticks to an electrically neutral wall: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When a charged object (balloon) is brought near a neutral object (wall), the electrons in the neutral object do not come off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Negative charges in the wall are pushed away from the surface by the negative charges on the balloon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Positive ends of the molecules in the wall are attracted to the negative charges on the balloon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This attraction is strong enough to hold the balloon to the wall</a:t>
            </a:r>
            <a:endParaRPr/>
          </a:p>
        </p:txBody>
      </p:sp>
      <p:sp>
        <p:nvSpPr>
          <p:cNvPr id="154" name="Google Shape;154;p22"/>
          <p:cNvSpPr txBox="1"/>
          <p:nvPr/>
        </p:nvSpPr>
        <p:spPr>
          <a:xfrm>
            <a:off x="6096000" y="6007100"/>
            <a:ext cx="1344612" cy="3397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State the law of electric charge.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Refer to Figures 3.11 and 3.12. Make a labelled sketch, including charges, to explain why a stream of neutral water bends toward a positively charged comb.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 3.2 Summary: How do electrical charges behave?</a:t>
            </a:r>
            <a:endParaRPr/>
          </a:p>
        </p:txBody>
      </p:sp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628650" y="1825625"/>
            <a:ext cx="39941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Electrons carry a negative charge, and protons carry a positive charge.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Opposite charges attract each other, and like charges repel each other.</a:t>
            </a:r>
            <a:endParaRPr/>
          </a:p>
        </p:txBody>
      </p:sp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 b="977" l="0" r="0" t="978"/>
          <a:stretch/>
        </p:blipFill>
        <p:spPr>
          <a:xfrm>
            <a:off x="4870276" y="1825625"/>
            <a:ext cx="3645074" cy="364507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1: Electrons carry a negative charge, and protons carry a positive charge.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Negative charges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charges of electrons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Surround the nucleus; not permanently attached, can be rubbed off a material</a:t>
            </a:r>
            <a:b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Positive charges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charges of protons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Part of the nucleus of atoms and are held firmly in place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628650" y="365125"/>
            <a:ext cx="7886700" cy="744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 Charges and Positive Charges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628650" y="1290637"/>
            <a:ext cx="7886700" cy="488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Charging by friction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Charging a material by rubbing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When electrons are rubbed off a material, it becomes positively charged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Material gains electrons and becomes negatively charged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2050" y="3081337"/>
            <a:ext cx="6826250" cy="358298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1225550" y="3441700"/>
            <a:ext cx="3646487" cy="5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3.9: Clouds may be charged by friction in a thunderstorm.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628650" y="544512"/>
            <a:ext cx="7886700" cy="746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Electrically Neutral and Electrically Charged Materials</a:t>
            </a:r>
            <a:endParaRPr/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628650" y="1465262"/>
            <a:ext cx="3981450" cy="47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Uncharged Materials: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Before two materials are rubbed together: they have equal numbers of protons and electrons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Materials are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electrically neutral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(equal numbers of positive and negative charges cancel each other out)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9187" y="1465262"/>
            <a:ext cx="3586162" cy="49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628650" y="544512"/>
            <a:ext cx="7886700" cy="746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Electrically Neutral and Electrically Charged Materials (continued)</a:t>
            </a:r>
            <a:endParaRPr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628650" y="1477962"/>
            <a:ext cx="3981450" cy="46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Charged Materials: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electrons rubbed off one material, the protons stay behind and the material becomes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electrically charged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material that gains the electrons also becomes electrically charged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Electrically charged materials have an unequal number of positive and negative charges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6187" y="1290637"/>
            <a:ext cx="3248025" cy="5110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628650" y="495300"/>
            <a:ext cx="7886700" cy="746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Electrically Neutral and Electrically Charged Materials (continued)</a:t>
            </a: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600" y="1241425"/>
            <a:ext cx="7140575" cy="518318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863600" y="6046787"/>
            <a:ext cx="3346450" cy="5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3.10: Two materials before and after being rubbed together.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Explain the relationship among negative charges, positive charges, electrons, and protons.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Describe what sometimes happens in terms of charges when you rub two different types of materials together.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2: Opposite charges attract each other, and like charges repel each other.</a:t>
            </a:r>
            <a:endParaRPr/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628650" y="1825625"/>
            <a:ext cx="76009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Law of Electric Charge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Opposite charges attract each other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Like charges repel each other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law of electric charge applies to all individual charges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Every negative charge attracts every positive charge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Every negative charge repels every other negative charge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Every positive charge repels every other positive charge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635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Attraction Between Charged Objects and Neutral Objects</a:t>
            </a:r>
            <a:endParaRPr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628650" y="1825625"/>
            <a:ext cx="3768725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law of electric charge explains why charged objects attract neutral objects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All neutral objects have an equal number of protons and electrons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2662" y="1825625"/>
            <a:ext cx="3271837" cy="3465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/>
        </p:nvSpPr>
        <p:spPr>
          <a:xfrm>
            <a:off x="4718050" y="5426075"/>
            <a:ext cx="3346450" cy="5857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3.11: The comb is charged, and the water is neutral.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